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74" r:id="rId1"/>
  </p:sldMasterIdLst>
  <p:sldIdLst>
    <p:sldId id="256" r:id="rId2"/>
    <p:sldId id="261" r:id="rId3"/>
    <p:sldId id="259" r:id="rId4"/>
  </p:sldIdLst>
  <p:sldSz cx="12192000" cy="6858000"/>
  <p:notesSz cx="7772400" cy="100584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—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E3FDE45-AF77-4B5C-9715-49D594BDF05E}" styleName="Светлый стиль 1 — акцент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9D7B26C5-4107-4FEC-AEDC-1716B250A1EF}" styleName="Светлый стиль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3B4B98B0-60AC-42C2-AFA5-B58CD77FA1E5}" styleName="Светлый стиль 1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38" d="100"/>
          <a:sy n="138" d="100"/>
        </p:scale>
        <p:origin x="156" y="3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sldNum" idx="1"/>
          </p:nvPr>
        </p:nvSpPr>
        <p:spPr/>
        <p:txBody>
          <a:bodyPr/>
          <a:lstStyle/>
          <a:p>
            <a:fld id="{B67172F0-FD3A-41F7-A383-5DFF9F0DB96E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n-US" sz="4400" b="0" strike="noStrike" spc="-1">
              <a:latin typeface="Arial"/>
            </a:endParaRPr>
          </a:p>
        </p:txBody>
      </p:sp>
      <p:sp>
        <p:nvSpPr>
          <p:cNvPr id="106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07" name="PlaceHolder 3"/>
          <p:cNvSpPr>
            <a:spLocks noGrp="1"/>
          </p:cNvSpPr>
          <p:nvPr>
            <p:ph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sldNum" idx="1"/>
          </p:nvPr>
        </p:nvSpPr>
        <p:spPr/>
        <p:txBody>
          <a:bodyPr/>
          <a:lstStyle/>
          <a:p>
            <a:fld id="{A4A51009-2639-467F-9BD3-2E9D7393AC22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n-US" sz="4400" b="0" strike="noStrike" spc="-1">
              <a:latin typeface="Arial"/>
            </a:endParaRPr>
          </a:p>
        </p:txBody>
      </p:sp>
      <p:sp>
        <p:nvSpPr>
          <p:cNvPr id="109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10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11" name="PlaceHolder 4"/>
          <p:cNvSpPr>
            <a:spLocks noGrp="1"/>
          </p:cNvSpPr>
          <p:nvPr>
            <p:ph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12" name="PlaceHolder 5"/>
          <p:cNvSpPr>
            <a:spLocks noGrp="1"/>
          </p:cNvSpPr>
          <p:nvPr>
            <p:ph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sldNum" idx="1"/>
          </p:nvPr>
        </p:nvSpPr>
        <p:spPr/>
        <p:txBody>
          <a:bodyPr/>
          <a:lstStyle/>
          <a:p>
            <a:fld id="{8F1ADF8A-ED91-46BF-B509-80438ED4CDDC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n-US" sz="4400" b="0" strike="noStrike" spc="-1">
              <a:latin typeface="Arial"/>
            </a:endParaRPr>
          </a:p>
        </p:txBody>
      </p:sp>
      <p:sp>
        <p:nvSpPr>
          <p:cNvPr id="114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91000"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15" name="PlaceHolder 3"/>
          <p:cNvSpPr>
            <a:spLocks noGrp="1"/>
          </p:cNvSpPr>
          <p:nvPr>
            <p:ph/>
          </p:nvPr>
        </p:nvSpPr>
        <p:spPr>
          <a:xfrm>
            <a:off x="4319640" y="160452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91000"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16" name="PlaceHolder 4"/>
          <p:cNvSpPr>
            <a:spLocks noGrp="1"/>
          </p:cNvSpPr>
          <p:nvPr>
            <p:ph/>
          </p:nvPr>
        </p:nvSpPr>
        <p:spPr>
          <a:xfrm>
            <a:off x="8029800" y="160452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91000"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17" name="PlaceHolder 5"/>
          <p:cNvSpPr>
            <a:spLocks noGrp="1"/>
          </p:cNvSpPr>
          <p:nvPr>
            <p:ph/>
          </p:nvPr>
        </p:nvSpPr>
        <p:spPr>
          <a:xfrm>
            <a:off x="609480" y="368208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91000"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18" name="PlaceHolder 6"/>
          <p:cNvSpPr>
            <a:spLocks noGrp="1"/>
          </p:cNvSpPr>
          <p:nvPr>
            <p:ph/>
          </p:nvPr>
        </p:nvSpPr>
        <p:spPr>
          <a:xfrm>
            <a:off x="4319640" y="368208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91000"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19" name="PlaceHolder 7"/>
          <p:cNvSpPr>
            <a:spLocks noGrp="1"/>
          </p:cNvSpPr>
          <p:nvPr>
            <p:ph/>
          </p:nvPr>
        </p:nvSpPr>
        <p:spPr>
          <a:xfrm>
            <a:off x="8029800" y="368208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91000"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sldNum" idx="1"/>
          </p:nvPr>
        </p:nvSpPr>
        <p:spPr/>
        <p:txBody>
          <a:bodyPr/>
          <a:lstStyle/>
          <a:p>
            <a:fld id="{A2653E1D-67B0-4AF7-A812-EEB970C990C8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n-US" sz="4400" b="0" strike="noStrike" spc="-1">
              <a:latin typeface="Arial"/>
            </a:endParaRPr>
          </a:p>
        </p:txBody>
      </p:sp>
      <p:sp>
        <p:nvSpPr>
          <p:cNvPr id="85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n-US" sz="3200" b="0" strike="noStrike" spc="-1"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lstStyle/>
          <a:p>
            <a:fld id="{92D5CB78-CDBD-4C4C-A937-FF7060AB7082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n-US" sz="4400" b="0" strike="noStrike" spc="-1">
              <a:latin typeface="Arial"/>
            </a:endParaRPr>
          </a:p>
        </p:txBody>
      </p:sp>
      <p:sp>
        <p:nvSpPr>
          <p:cNvPr id="87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lstStyle/>
          <a:p>
            <a:fld id="{49A61E26-9195-4BA8-8711-285C6FF6B3B6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n-US" sz="4400" b="0" strike="noStrike" spc="-1">
              <a:latin typeface="Arial"/>
            </a:endParaRPr>
          </a:p>
        </p:txBody>
      </p:sp>
      <p:sp>
        <p:nvSpPr>
          <p:cNvPr id="89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90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sldNum" idx="1"/>
          </p:nvPr>
        </p:nvSpPr>
        <p:spPr/>
        <p:txBody>
          <a:bodyPr/>
          <a:lstStyle/>
          <a:p>
            <a:fld id="{7B9B3F7C-B40C-4991-951C-198688E66529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n-US" sz="4400" b="0" strike="noStrike" spc="-1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lstStyle/>
          <a:p>
            <a:fld id="{9D1ED023-EF86-46A8-9579-6820C0E23E6D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PlaceHolder 1"/>
          <p:cNvSpPr>
            <a:spLocks noGrp="1"/>
          </p:cNvSpPr>
          <p:nvPr>
            <p:ph type="subTitle"/>
          </p:nvPr>
        </p:nvSpPr>
        <p:spPr>
          <a:xfrm>
            <a:off x="609480" y="273600"/>
            <a:ext cx="10972440" cy="5307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n-US" sz="3200" b="0" strike="noStrike" spc="-1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lstStyle/>
          <a:p>
            <a:fld id="{1316F563-336C-4110-B77F-E5246E9926C4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n-US" sz="4400" b="0" strike="noStrike" spc="-1">
              <a:latin typeface="Arial"/>
            </a:endParaRPr>
          </a:p>
        </p:txBody>
      </p:sp>
      <p:sp>
        <p:nvSpPr>
          <p:cNvPr id="94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95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96" name="PlaceHolder 4"/>
          <p:cNvSpPr>
            <a:spLocks noGrp="1"/>
          </p:cNvSpPr>
          <p:nvPr>
            <p:ph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sldNum" idx="1"/>
          </p:nvPr>
        </p:nvSpPr>
        <p:spPr/>
        <p:txBody>
          <a:bodyPr/>
          <a:lstStyle/>
          <a:p>
            <a:fld id="{55D02E0F-9D8F-4098-B39D-6B6AA6E31502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n-US" sz="4400" b="0" strike="noStrike" spc="-1">
              <a:latin typeface="Arial"/>
            </a:endParaRPr>
          </a:p>
        </p:txBody>
      </p:sp>
      <p:sp>
        <p:nvSpPr>
          <p:cNvPr id="98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99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00" name="PlaceHolder 4"/>
          <p:cNvSpPr>
            <a:spLocks noGrp="1"/>
          </p:cNvSpPr>
          <p:nvPr>
            <p:ph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sldNum" idx="1"/>
          </p:nvPr>
        </p:nvSpPr>
        <p:spPr/>
        <p:txBody>
          <a:bodyPr/>
          <a:lstStyle/>
          <a:p>
            <a:fld id="{65BE46EA-DA2B-4AC2-A1BA-BD5E732BCB75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n-US" sz="4400" b="0" strike="noStrike" spc="-1">
              <a:latin typeface="Arial"/>
            </a:endParaRPr>
          </a:p>
        </p:txBody>
      </p:sp>
      <p:sp>
        <p:nvSpPr>
          <p:cNvPr id="102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03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04" name="PlaceHolder 4"/>
          <p:cNvSpPr>
            <a:spLocks noGrp="1"/>
          </p:cNvSpPr>
          <p:nvPr>
            <p:ph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sldNum" idx="1"/>
          </p:nvPr>
        </p:nvSpPr>
        <p:spPr/>
        <p:txBody>
          <a:bodyPr/>
          <a:lstStyle/>
          <a:p>
            <a:fld id="{5513413D-53FA-4446-9820-B698E3BC22C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Линия"/>
          <p:cNvSpPr/>
          <p:nvPr/>
        </p:nvSpPr>
        <p:spPr>
          <a:xfrm>
            <a:off x="646200" y="1133640"/>
            <a:ext cx="10899360" cy="360"/>
          </a:xfrm>
          <a:prstGeom prst="line">
            <a:avLst/>
          </a:prstGeom>
          <a:ln w="19050">
            <a:solidFill>
              <a:srgbClr val="D5D5D5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79" name="Прямоугольник"/>
          <p:cNvSpPr/>
          <p:nvPr/>
        </p:nvSpPr>
        <p:spPr>
          <a:xfrm>
            <a:off x="0" y="6232320"/>
            <a:ext cx="12191040" cy="623520"/>
          </a:xfrm>
          <a:prstGeom prst="rect">
            <a:avLst/>
          </a:prstGeom>
          <a:solidFill>
            <a:srgbClr val="F2F2F2"/>
          </a:solidFill>
          <a:ln w="1270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pic>
        <p:nvPicPr>
          <p:cNvPr id="80" name="Изображение" descr="Изображение"/>
          <p:cNvPicPr/>
          <p:nvPr/>
        </p:nvPicPr>
        <p:blipFill>
          <a:blip r:embed="rId14"/>
          <a:stretch/>
        </p:blipFill>
        <p:spPr>
          <a:xfrm>
            <a:off x="10214280" y="221400"/>
            <a:ext cx="1330200" cy="699840"/>
          </a:xfrm>
          <a:prstGeom prst="rect">
            <a:avLst/>
          </a:prstGeom>
          <a:ln w="12700">
            <a:noFill/>
          </a:ln>
        </p:spPr>
      </p:pic>
      <p:sp>
        <p:nvSpPr>
          <p:cNvPr id="81" name="PlaceHolder 1"/>
          <p:cNvSpPr>
            <a:spLocks noGrp="1"/>
          </p:cNvSpPr>
          <p:nvPr>
            <p:ph type="sldNum" idx="1"/>
          </p:nvPr>
        </p:nvSpPr>
        <p:spPr>
          <a:xfrm>
            <a:off x="646200" y="6432840"/>
            <a:ext cx="233640" cy="229680"/>
          </a:xfrm>
          <a:prstGeom prst="rect">
            <a:avLst/>
          </a:prstGeom>
          <a:noFill/>
          <a:ln w="12600">
            <a:noFill/>
          </a:ln>
        </p:spPr>
        <p:txBody>
          <a:bodyPr lIns="0" tIns="0" rIns="0" bIns="0" anchor="ctr">
            <a:noAutofit/>
          </a:bodyPr>
          <a:lstStyle>
            <a:lvl1pPr>
              <a:lnSpc>
                <a:spcPct val="100000"/>
              </a:lnSpc>
              <a:buNone/>
              <a:tabLst>
                <a:tab pos="0" algn="l"/>
              </a:tabLst>
              <a:defRPr lang="ru-RU" sz="1500" b="0" strike="noStrike" spc="-1">
                <a:solidFill>
                  <a:srgbClr val="5E5E5E"/>
                </a:solidFill>
                <a:latin typeface="Arial"/>
                <a:ea typeface="Arial"/>
              </a:defRPr>
            </a:lvl1pPr>
          </a:lstStyle>
          <a:p>
            <a:pPr>
              <a:lnSpc>
                <a:spcPct val="100000"/>
              </a:lnSpc>
              <a:buNone/>
              <a:tabLst>
                <a:tab pos="0" algn="l"/>
              </a:tabLst>
            </a:pPr>
            <a:fld id="{6A2F4764-F8CF-4024-A356-952C009BF6A6}" type="slidenum">
              <a:rPr lang="ru-RU" sz="1500" b="0" strike="noStrike" spc="-1">
                <a:solidFill>
                  <a:srgbClr val="5E5E5E"/>
                </a:solidFill>
                <a:latin typeface="Arial"/>
                <a:ea typeface="Arial"/>
              </a:rPr>
              <a:t>‹#›</a:t>
            </a:fld>
            <a:endParaRPr lang="en-US" sz="1500" b="0" strike="noStrike" spc="-1">
              <a:latin typeface="Times New Roman"/>
            </a:endParaRPr>
          </a:p>
        </p:txBody>
      </p:sp>
      <p:sp>
        <p:nvSpPr>
          <p:cNvPr id="82" name="PlaceHolder 2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r>
              <a:rPr lang="en-US" sz="4400" b="0" strike="noStrike" spc="-1"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83" name="PlaceHolder 3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strike="noStrike" spc="-1"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strike="noStrike" spc="-1"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400" b="0" strike="noStrike" spc="-1"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000" b="0" strike="noStrike" spc="-1"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latin typeface="Arial"/>
              </a:rPr>
              <a:t>Седьмой уровень структуры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86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PlaceHolder 3"/>
          <p:cNvSpPr>
            <a:spLocks noGrp="1"/>
          </p:cNvSpPr>
          <p:nvPr>
            <p:ph type="title"/>
          </p:nvPr>
        </p:nvSpPr>
        <p:spPr>
          <a:xfrm>
            <a:off x="2143337" y="2383380"/>
            <a:ext cx="7722720" cy="2091240"/>
          </a:xfrm>
          <a:prstGeom prst="rect">
            <a:avLst/>
          </a:prstGeom>
          <a:noFill/>
          <a:ln w="12600">
            <a:noFill/>
          </a:ln>
        </p:spPr>
        <p:txBody>
          <a:bodyPr lIns="0" tIns="0" rIns="0" bIns="0" anchor="t">
            <a:noAutofit/>
          </a:bodyPr>
          <a:lstStyle/>
          <a:p>
            <a:pPr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4500" b="0" strike="noStrike" spc="-1" dirty="0">
                <a:solidFill>
                  <a:srgbClr val="000000"/>
                </a:solidFill>
                <a:latin typeface="Arial"/>
                <a:ea typeface="Arial"/>
              </a:rPr>
              <a:t>Демография и</a:t>
            </a:r>
            <a:r>
              <a:rPr lang="ru-RU" sz="4500" spc="-1" dirty="0">
                <a:solidFill>
                  <a:srgbClr val="000000"/>
                </a:solidFill>
                <a:latin typeface="Arial"/>
                <a:ea typeface="Arial"/>
              </a:rPr>
              <a:t> экономика</a:t>
            </a:r>
            <a:endParaRPr lang="en-US" sz="4500" b="0" strike="noStrike" spc="-1" dirty="0">
              <a:latin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DD9C29-1176-A6A4-0D4B-B8EE5DFDE9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PlaceHolder 1">
            <a:extLst>
              <a:ext uri="{FF2B5EF4-FFF2-40B4-BE49-F238E27FC236}">
                <a16:creationId xmlns:a16="http://schemas.microsoft.com/office/drawing/2014/main" id="{5F7410B2-2BE3-DC76-462C-C95E30A590DA}"/>
              </a:ext>
            </a:extLst>
          </p:cNvPr>
          <p:cNvSpPr>
            <a:spLocks noGrp="1"/>
          </p:cNvSpPr>
          <p:nvPr>
            <p:ph/>
          </p:nvPr>
        </p:nvSpPr>
        <p:spPr>
          <a:xfrm>
            <a:off x="7143751" y="1501845"/>
            <a:ext cx="4301130" cy="4057650"/>
          </a:xfrm>
          <a:prstGeom prst="rect">
            <a:avLst/>
          </a:prstGeom>
          <a:noFill/>
          <a:ln w="12600">
            <a:noFill/>
          </a:ln>
        </p:spPr>
        <p:txBody>
          <a:bodyPr lIns="0" tIns="0" rIns="0" bIns="0" anchor="t">
            <a:noAutofit/>
          </a:bodyPr>
          <a:lstStyle/>
          <a:p>
            <a:pPr marL="85725" indent="0">
              <a:lnSpc>
                <a:spcPct val="150000"/>
              </a:lnSpc>
              <a:buNone/>
              <a:tabLst>
                <a:tab pos="0" algn="l"/>
              </a:tabLst>
            </a:pPr>
            <a:r>
              <a:rPr lang="ru-RU" sz="1600" spc="-1" dirty="0">
                <a:solidFill>
                  <a:srgbClr val="262626"/>
                </a:solidFill>
                <a:latin typeface="Arial"/>
              </a:rPr>
              <a:t>При обсуждении демографии основной акцент часто делается на рождаемости.</a:t>
            </a:r>
          </a:p>
          <a:p>
            <a:pPr marL="85725" indent="0">
              <a:lnSpc>
                <a:spcPct val="150000"/>
              </a:lnSpc>
              <a:buNone/>
              <a:tabLst>
                <a:tab pos="0" algn="l"/>
              </a:tabLst>
            </a:pPr>
            <a:r>
              <a:rPr lang="ru-RU" sz="1600" spc="-1" dirty="0">
                <a:solidFill>
                  <a:srgbClr val="262626"/>
                </a:solidFill>
                <a:latin typeface="Arial"/>
              </a:rPr>
              <a:t>Снижение уровня рождаемости в последние годы – то, что нужно стараться исправить, но эта тенденция соответствует общемировой, и резервы здесь ограничены.</a:t>
            </a:r>
          </a:p>
          <a:p>
            <a:pPr marL="85725" indent="0">
              <a:lnSpc>
                <a:spcPct val="150000"/>
              </a:lnSpc>
              <a:buNone/>
              <a:tabLst>
                <a:tab pos="0" algn="l"/>
              </a:tabLst>
            </a:pPr>
            <a:r>
              <a:rPr lang="ru-RU" sz="1600" spc="-1" dirty="0">
                <a:solidFill>
                  <a:srgbClr val="262626"/>
                </a:solidFill>
                <a:latin typeface="Arial"/>
              </a:rPr>
              <a:t>В то же время уровень, несмотря на серьезные успехи последних 20 лет, все еще очень высок, о чем свидетельствуют межстрановые сопоставления.</a:t>
            </a:r>
          </a:p>
          <a:p>
            <a:pPr marL="85725" indent="0">
              <a:lnSpc>
                <a:spcPct val="150000"/>
              </a:lnSpc>
              <a:buNone/>
              <a:tabLst>
                <a:tab pos="0" algn="l"/>
              </a:tabLst>
            </a:pPr>
            <a:endParaRPr lang="en-US" sz="1600" b="0" strike="noStrike" spc="-1" dirty="0">
              <a:latin typeface="Arial"/>
            </a:endParaRPr>
          </a:p>
          <a:p>
            <a:pPr>
              <a:lnSpc>
                <a:spcPct val="150000"/>
              </a:lnSpc>
              <a:buNone/>
              <a:tabLst>
                <a:tab pos="0" algn="l"/>
              </a:tabLst>
            </a:pPr>
            <a:endParaRPr lang="en-US" sz="1600" b="0" strike="noStrike" spc="-1" dirty="0">
              <a:latin typeface="Arial"/>
            </a:endParaRPr>
          </a:p>
        </p:txBody>
      </p:sp>
      <p:sp>
        <p:nvSpPr>
          <p:cNvPr id="165" name="PlaceHolder 2">
            <a:extLst>
              <a:ext uri="{FF2B5EF4-FFF2-40B4-BE49-F238E27FC236}">
                <a16:creationId xmlns:a16="http://schemas.microsoft.com/office/drawing/2014/main" id="{A3DE49A7-63B1-3BFA-2E84-3D430A7CE03F}"/>
              </a:ext>
            </a:extLst>
          </p:cNvPr>
          <p:cNvSpPr>
            <a:spLocks noGrp="1"/>
          </p:cNvSpPr>
          <p:nvPr>
            <p:ph/>
          </p:nvPr>
        </p:nvSpPr>
        <p:spPr>
          <a:xfrm>
            <a:off x="1949040" y="6391440"/>
            <a:ext cx="9595800" cy="275760"/>
          </a:xfrm>
          <a:prstGeom prst="rect">
            <a:avLst/>
          </a:prstGeom>
          <a:noFill/>
          <a:ln w="12600">
            <a:noFill/>
          </a:ln>
        </p:spPr>
        <p:txBody>
          <a:bodyPr lIns="0" tIns="0" rIns="0" bIns="0" anchor="t">
            <a:noAutofit/>
          </a:bodyPr>
          <a:lstStyle/>
          <a:p>
            <a:pPr algn="r">
              <a:lnSpc>
                <a:spcPct val="150000"/>
              </a:lnSpc>
              <a:buNone/>
              <a:tabLst>
                <a:tab pos="0" algn="l"/>
              </a:tabLst>
            </a:pPr>
            <a:r>
              <a:rPr lang="ru-RU" sz="1200" b="0" strike="noStrike" spc="-1">
                <a:solidFill>
                  <a:srgbClr val="5E5E5E"/>
                </a:solidFill>
                <a:latin typeface="Arial"/>
                <a:ea typeface="Arial"/>
              </a:rPr>
              <a:t>Источник:  Росстат</a:t>
            </a:r>
            <a:endParaRPr lang="en-US" sz="1200" b="0" strike="noStrike" spc="-1">
              <a:latin typeface="Arial"/>
            </a:endParaRPr>
          </a:p>
        </p:txBody>
      </p:sp>
      <p:sp>
        <p:nvSpPr>
          <p:cNvPr id="166" name="PlaceHolder 3">
            <a:extLst>
              <a:ext uri="{FF2B5EF4-FFF2-40B4-BE49-F238E27FC236}">
                <a16:creationId xmlns:a16="http://schemas.microsoft.com/office/drawing/2014/main" id="{BFCF6EA7-3773-8C94-5AA4-12DCE7513C00}"/>
              </a:ext>
            </a:extLst>
          </p:cNvPr>
          <p:cNvSpPr>
            <a:spLocks noGrp="1"/>
          </p:cNvSpPr>
          <p:nvPr>
            <p:ph type="sldNum" idx="3"/>
          </p:nvPr>
        </p:nvSpPr>
        <p:spPr>
          <a:xfrm>
            <a:off x="647280" y="6420960"/>
            <a:ext cx="106200" cy="229680"/>
          </a:xfrm>
          <a:prstGeom prst="rect">
            <a:avLst/>
          </a:prstGeom>
          <a:noFill/>
          <a:ln w="12600">
            <a:noFill/>
          </a:ln>
        </p:spPr>
        <p:txBody>
          <a:bodyPr lIns="0" tIns="0" rIns="0" bIns="0" anchor="ctr">
            <a:noAutofit/>
          </a:bodyPr>
          <a:lstStyle>
            <a:lvl1pPr>
              <a:lnSpc>
                <a:spcPct val="100000"/>
              </a:lnSpc>
              <a:buNone/>
              <a:tabLst>
                <a:tab pos="0" algn="l"/>
              </a:tabLst>
              <a:defRPr lang="en-US" sz="1500" b="0" strike="noStrike" spc="-1">
                <a:solidFill>
                  <a:srgbClr val="5E5E5E"/>
                </a:solidFill>
                <a:latin typeface="Arial"/>
                <a:ea typeface="Arial"/>
              </a:defRPr>
            </a:lvl1pPr>
          </a:lstStyle>
          <a:p>
            <a:pPr>
              <a:lnSpc>
                <a:spcPct val="100000"/>
              </a:lnSpc>
              <a:buNone/>
              <a:tabLst>
                <a:tab pos="0" algn="l"/>
              </a:tabLst>
            </a:pPr>
            <a:fld id="{48CEC975-457F-4441-942C-9EF751FF2C59}" type="slidenum">
              <a:rPr lang="en-US" sz="1500" b="0" strike="noStrike" spc="-1">
                <a:solidFill>
                  <a:srgbClr val="5E5E5E"/>
                </a:solidFill>
                <a:latin typeface="Arial"/>
                <a:ea typeface="Arial"/>
              </a:rPr>
              <a:t>2</a:t>
            </a:fld>
            <a:endParaRPr lang="en-US" sz="1500" b="0" strike="noStrike" spc="-1">
              <a:latin typeface="Times New Roman"/>
            </a:endParaRPr>
          </a:p>
        </p:txBody>
      </p:sp>
      <p:sp>
        <p:nvSpPr>
          <p:cNvPr id="167" name="PlaceHolder 4">
            <a:extLst>
              <a:ext uri="{FF2B5EF4-FFF2-40B4-BE49-F238E27FC236}">
                <a16:creationId xmlns:a16="http://schemas.microsoft.com/office/drawing/2014/main" id="{DB558302-0C0D-63DE-2124-C13F3CEB1F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4120" y="360"/>
            <a:ext cx="9206280" cy="1132560"/>
          </a:xfrm>
          <a:prstGeom prst="rect">
            <a:avLst/>
          </a:prstGeom>
          <a:noFill/>
          <a:ln w="12600">
            <a:noFill/>
          </a:ln>
        </p:spPr>
        <p:txBody>
          <a:bodyPr lIns="0" tIns="0" rIns="0" bIns="0" anchor="ctr">
            <a:noAutofit/>
          </a:bodyPr>
          <a:lstStyle/>
          <a:p>
            <a:pPr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2000" b="1" spc="-1" dirty="0">
                <a:solidFill>
                  <a:srgbClr val="000000"/>
                </a:solidFill>
                <a:latin typeface="Arial"/>
              </a:rPr>
              <a:t>Рождаемость и/или смертность?</a:t>
            </a:r>
            <a:endParaRPr lang="en-US" sz="2000" b="0" strike="noStrike" spc="-1" dirty="0">
              <a:latin typeface="Arial"/>
            </a:endParaRPr>
          </a:p>
        </p:txBody>
      </p:sp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83C6F195-2480-224A-BCF3-8AA54505B39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3924" y="1339500"/>
            <a:ext cx="6009375" cy="46830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00624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159A564-6525-6181-CA1C-010A5801C44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PlaceHolder 3">
            <a:extLst>
              <a:ext uri="{FF2B5EF4-FFF2-40B4-BE49-F238E27FC236}">
                <a16:creationId xmlns:a16="http://schemas.microsoft.com/office/drawing/2014/main" id="{C7751A3F-63D8-4C9A-E29E-859394747259}"/>
              </a:ext>
            </a:extLst>
          </p:cNvPr>
          <p:cNvSpPr>
            <a:spLocks noGrp="1"/>
          </p:cNvSpPr>
          <p:nvPr>
            <p:ph type="sldNum" idx="3"/>
          </p:nvPr>
        </p:nvSpPr>
        <p:spPr>
          <a:xfrm>
            <a:off x="647280" y="6420960"/>
            <a:ext cx="106200" cy="229680"/>
          </a:xfrm>
          <a:prstGeom prst="rect">
            <a:avLst/>
          </a:prstGeom>
          <a:noFill/>
          <a:ln w="12600">
            <a:noFill/>
          </a:ln>
        </p:spPr>
        <p:txBody>
          <a:bodyPr lIns="0" tIns="0" rIns="0" bIns="0" anchor="ctr">
            <a:noAutofit/>
          </a:bodyPr>
          <a:lstStyle>
            <a:lvl1pPr>
              <a:lnSpc>
                <a:spcPct val="100000"/>
              </a:lnSpc>
              <a:buNone/>
              <a:tabLst>
                <a:tab pos="0" algn="l"/>
              </a:tabLst>
              <a:defRPr lang="en-US" sz="1500" b="0" strike="noStrike" spc="-1">
                <a:solidFill>
                  <a:srgbClr val="5E5E5E"/>
                </a:solidFill>
                <a:latin typeface="Arial"/>
                <a:ea typeface="Arial"/>
              </a:defRPr>
            </a:lvl1pPr>
          </a:lstStyle>
          <a:p>
            <a:pPr>
              <a:lnSpc>
                <a:spcPct val="100000"/>
              </a:lnSpc>
              <a:buNone/>
              <a:tabLst>
                <a:tab pos="0" algn="l"/>
              </a:tabLst>
            </a:pPr>
            <a:fld id="{48CEC975-457F-4441-942C-9EF751FF2C59}" type="slidenum">
              <a:rPr lang="en-US" sz="1500" b="0" strike="noStrike" spc="-1">
                <a:solidFill>
                  <a:srgbClr val="5E5E5E"/>
                </a:solidFill>
                <a:latin typeface="Arial"/>
                <a:ea typeface="Arial"/>
              </a:rPr>
              <a:t>3</a:t>
            </a:fld>
            <a:endParaRPr lang="en-US" sz="1500" b="0" strike="noStrike" spc="-1">
              <a:latin typeface="Times New Roman"/>
            </a:endParaRPr>
          </a:p>
        </p:txBody>
      </p:sp>
      <p:sp>
        <p:nvSpPr>
          <p:cNvPr id="167" name="PlaceHolder 4">
            <a:extLst>
              <a:ext uri="{FF2B5EF4-FFF2-40B4-BE49-F238E27FC236}">
                <a16:creationId xmlns:a16="http://schemas.microsoft.com/office/drawing/2014/main" id="{DE3D7173-2574-F975-1EDC-E7AD9ADAB5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4120" y="360"/>
            <a:ext cx="9206280" cy="1132560"/>
          </a:xfrm>
          <a:prstGeom prst="rect">
            <a:avLst/>
          </a:prstGeom>
          <a:noFill/>
          <a:ln w="12600">
            <a:noFill/>
          </a:ln>
        </p:spPr>
        <p:txBody>
          <a:bodyPr lIns="0" tIns="0" rIns="0" bIns="0" anchor="ctr">
            <a:noAutofit/>
          </a:bodyPr>
          <a:lstStyle/>
          <a:p>
            <a:pPr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2400" b="1" strike="noStrike" spc="-1" dirty="0">
                <a:solidFill>
                  <a:srgbClr val="000000"/>
                </a:solidFill>
                <a:latin typeface="Arial"/>
                <a:ea typeface="Arial"/>
              </a:rPr>
              <a:t>Половозрастные пирамиды</a:t>
            </a:r>
            <a:endParaRPr lang="en-US" sz="2400" b="0" strike="noStrike" spc="-1" dirty="0">
              <a:latin typeface="Arial"/>
            </a:endParaRPr>
          </a:p>
        </p:txBody>
      </p:sp>
      <p:sp>
        <p:nvSpPr>
          <p:cNvPr id="4" name="PlaceHolder 2">
            <a:extLst>
              <a:ext uri="{FF2B5EF4-FFF2-40B4-BE49-F238E27FC236}">
                <a16:creationId xmlns:a16="http://schemas.microsoft.com/office/drawing/2014/main" id="{9ED2752C-C61C-C7FD-E4C2-55FF209B8ADB}"/>
              </a:ext>
            </a:extLst>
          </p:cNvPr>
          <p:cNvSpPr txBox="1">
            <a:spLocks/>
          </p:cNvSpPr>
          <p:nvPr/>
        </p:nvSpPr>
        <p:spPr>
          <a:xfrm>
            <a:off x="1949040" y="6391440"/>
            <a:ext cx="9595800" cy="275760"/>
          </a:xfrm>
          <a:prstGeom prst="rect">
            <a:avLst/>
          </a:prstGeom>
          <a:noFill/>
          <a:ln w="12600">
            <a:noFill/>
          </a:ln>
        </p:spPr>
        <p:txBody>
          <a:bodyPr lIns="0" tIns="0" rIns="0" bIns="0" anchor="t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ct val="150000"/>
              </a:lnSpc>
              <a:buFont typeface="Arial" panose="020B0604020202020204" pitchFamily="34" charset="0"/>
              <a:buNone/>
              <a:tabLst>
                <a:tab pos="0" algn="l"/>
              </a:tabLst>
            </a:pPr>
            <a:r>
              <a:rPr lang="ru-RU" sz="1200" spc="-1" dirty="0">
                <a:solidFill>
                  <a:srgbClr val="5E5E5E"/>
                </a:solidFill>
                <a:latin typeface="Arial"/>
                <a:ea typeface="Arial"/>
              </a:rPr>
              <a:t>Источник: Росстат</a:t>
            </a:r>
            <a:endParaRPr lang="en-US" sz="1200" spc="-1" dirty="0">
              <a:latin typeface="Arial"/>
            </a:endParaRPr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C9FFD79F-CC22-4614-8266-22C6D35B85F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8763" y="1247774"/>
            <a:ext cx="8284277" cy="4709411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07A4B650-5865-7EE4-4ED7-4D18D961503C}"/>
              </a:ext>
            </a:extLst>
          </p:cNvPr>
          <p:cNvSpPr txBox="1"/>
          <p:nvPr/>
        </p:nvSpPr>
        <p:spPr>
          <a:xfrm>
            <a:off x="8965050" y="1869354"/>
            <a:ext cx="2638187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500" dirty="0"/>
              <a:t>Демографические «волны» определяют:</a:t>
            </a:r>
          </a:p>
          <a:p>
            <a:r>
              <a:rPr lang="ru-RU" sz="1500" dirty="0"/>
              <a:t>а) относительную малочисленность женщин репродуктивных возрастов;</a:t>
            </a:r>
          </a:p>
          <a:p>
            <a:r>
              <a:rPr lang="ru-RU" sz="1500" dirty="0"/>
              <a:t>б) рост численности пожилого населения,</a:t>
            </a:r>
          </a:p>
          <a:p>
            <a:endParaRPr lang="ru-RU" sz="1500" dirty="0"/>
          </a:p>
          <a:p>
            <a:r>
              <a:rPr lang="ru-RU" sz="1500" dirty="0"/>
              <a:t>Результат – естественная убыль даже при росте суммарного коэффициента рождаемости и ожидаемой продолжительности жизни при рождении,</a:t>
            </a:r>
          </a:p>
          <a:p>
            <a:endParaRPr lang="ru-RU" sz="1500" dirty="0"/>
          </a:p>
          <a:p>
            <a:endParaRPr lang="ru-RU" sz="1500" dirty="0"/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DEB5DB87-D74D-6034-8C6F-CE6E68197B44}"/>
              </a:ext>
            </a:extLst>
          </p:cNvPr>
          <p:cNvSpPr/>
          <p:nvPr/>
        </p:nvSpPr>
        <p:spPr>
          <a:xfrm>
            <a:off x="1059873" y="3252651"/>
            <a:ext cx="1489363" cy="496389"/>
          </a:xfrm>
          <a:prstGeom prst="rect">
            <a:avLst/>
          </a:prstGeom>
          <a:solidFill>
            <a:schemeClr val="lt1">
              <a:alpha val="0"/>
            </a:schemeClr>
          </a:solidFill>
          <a:ln w="1905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997CA5D4-5BD9-4B27-D750-1162012EAF6A}"/>
              </a:ext>
            </a:extLst>
          </p:cNvPr>
          <p:cNvSpPr/>
          <p:nvPr/>
        </p:nvSpPr>
        <p:spPr>
          <a:xfrm>
            <a:off x="1059872" y="5362031"/>
            <a:ext cx="1489363" cy="496389"/>
          </a:xfrm>
          <a:prstGeom prst="rect">
            <a:avLst/>
          </a:prstGeom>
          <a:solidFill>
            <a:schemeClr val="lt1">
              <a:alpha val="0"/>
            </a:schemeClr>
          </a:solidFill>
          <a:ln w="1905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573484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B1B42"/>
      </a:dk2>
      <a:lt2>
        <a:srgbClr val="D2D9E1"/>
      </a:lt2>
      <a:accent1>
        <a:srgbClr val="6CE3B9"/>
      </a:accent1>
      <a:accent2>
        <a:srgbClr val="63BBF0"/>
      </a:accent2>
      <a:accent3>
        <a:srgbClr val="9874E0"/>
      </a:accent3>
      <a:accent4>
        <a:srgbClr val="E1636C"/>
      </a:accent4>
      <a:accent5>
        <a:srgbClr val="F4A43A"/>
      </a:accent5>
      <a:accent6>
        <a:srgbClr val="FF503C"/>
      </a:accent6>
      <a:hlink>
        <a:srgbClr val="0000FF"/>
      </a:hlink>
      <a:folHlink>
        <a:srgbClr val="7030A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797</TotalTime>
  <Words>117</Words>
  <Application>Microsoft Office PowerPoint</Application>
  <PresentationFormat>Широкоэкранный</PresentationFormat>
  <Paragraphs>15</Paragraphs>
  <Slides>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8" baseType="lpstr">
      <vt:lpstr>Arial</vt:lpstr>
      <vt:lpstr>Symbol</vt:lpstr>
      <vt:lpstr>Times New Roman</vt:lpstr>
      <vt:lpstr>Wingdings</vt:lpstr>
      <vt:lpstr>Office Theme</vt:lpstr>
      <vt:lpstr>Демография и экономика</vt:lpstr>
      <vt:lpstr>Рождаемость и/или смертность?</vt:lpstr>
      <vt:lpstr>Половозрастные пирамиды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</dc:title>
  <dc:subject/>
  <dc:creator>R</dc:creator>
  <dc:description/>
  <cp:lastModifiedBy>Саша Широв</cp:lastModifiedBy>
  <cp:revision>71</cp:revision>
  <dcterms:modified xsi:type="dcterms:W3CDTF">2026-03-04T12:34:36Z</dcterms:modified>
  <dc:language>en-US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otes">
    <vt:i4>2</vt:i4>
  </property>
  <property fmtid="{D5CDD505-2E9C-101B-9397-08002B2CF9AE}" pid="3" name="PresentationFormat">
    <vt:lpwstr>Широкоэкранный</vt:lpwstr>
  </property>
  <property fmtid="{D5CDD505-2E9C-101B-9397-08002B2CF9AE}" pid="4" name="Slides">
    <vt:i4>5</vt:i4>
  </property>
</Properties>
</file>