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CFDB3-0328-3B80-8BCA-41AD7FFE2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306257-0DEB-CF93-2C5C-DFBB3DCD1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5429C-7DD6-C6D6-83E0-B63064DF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22C83-E109-BA5B-0505-C31AD31F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E5EFE-5E7E-ECB3-8CD8-E60071B5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0F6BA-4587-88CA-60DC-C1E2DEC9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F90887-ED95-04D5-0FA0-595A0596C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0AC8C-846F-CFFE-5D33-BA8A66DC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1B171-ADB0-E176-D132-C4D624A5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448B7-53AA-FDB5-CAF9-4FC491ED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043777-417B-C709-4826-009E3E596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6892CF-80A9-2A50-E984-1D4B632D6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02270-EB99-5F7F-740B-CD29FB65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39DBA8-4AD6-1AE5-BF47-132093EE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56C8A-E8A5-7240-FF64-E138ACD7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0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2B6CC-6ECD-18F3-C787-0841C493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AEF41-F9F3-3699-1953-ED6513AD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12C0D-9300-44D6-F2DA-9A05D892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FDE4E-D2E8-CE9D-C8B0-8EF771D0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3104B-4AFD-F80B-CFBC-C4EEAE73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2C59D-239E-09C0-5C93-57E59996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435BB-0325-E2E6-FEEB-B3A3F38C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AEC76-8D5A-220A-14B2-8FFF147C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E2364-FEEA-4C2A-7576-0CE5E6BE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E010F-5281-FF82-EA01-AEB505D4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8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FD1E2-2218-8257-9034-1B0DED8E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85176-07C1-AB89-16F9-A36263A1F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23A73C-3D13-FAE5-1D9E-C2EC62E70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27612-128D-0F5F-84C3-D47AF90C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E15D2E-0A30-D1E6-1C0C-BBC9A412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28E169-976D-4574-B486-0372D67D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AA798-F39F-AA6C-5FF8-FBAFD407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617445-6B4B-B336-1120-C09F1CECA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0E34C3-935A-4DF5-73D3-A039BACB1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D9601B-FC04-0A99-01C5-7E9113F90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9D96E6-F3C5-7E29-95F1-9A5884409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30B0E-A051-8CCA-B389-231222F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AFC117-06D5-55CE-1372-4C41FF40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1DDA42-64CD-CF41-B91B-9D19E3C1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1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03793-8F2B-C35B-3EFA-56141B74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1A2375-A228-F6EC-59CC-5DBDE845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03A76-FCD8-A494-2015-533989AE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E38F14-9482-7168-8C4C-64B86AED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4825B9-6D0E-DFD9-6A27-62777A1E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86B66B-ED47-FF14-CA33-9F688648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4CF4F-4A05-704B-3219-75BA87CC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E869F-D256-A2F2-3C90-5ADA5173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EAFD2-5329-87C3-B359-F771066A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DE2623-ACFB-3F82-256C-1D987D934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CE06A1-C159-CB69-EB53-874BD4F5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E0A3E5-CC1C-8E0B-4F52-BF937B89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EBE462-47C1-72AD-391F-C46640C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0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BD4-BA27-4B5C-57E2-E7C8273C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90E9DE-62F6-9B25-81B8-D679FF36B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31051-48D5-FC90-454F-625EA7391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D79E1-C711-40E3-6032-DD5FDE4A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B9F8E-6916-9CE5-A220-E45B8900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74A0B-9B02-9EC4-A3E1-B00E319F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619DF-68A1-00C7-6F7B-C4A03711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A9D06-EEC8-CE03-FDFF-37870567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2A57DA-4D5B-5901-022F-93A7CCAE0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6D462-1530-4106-9995-BE5615FC816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8ED95-C5F4-4FFC-D8A5-CFB782B90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67D88-617C-E283-9B19-DC332D080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9B875-C7D9-4523-8EA6-FCD8D025A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9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Цвет электрик, снимок экрана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3D46EB-6A26-AC7C-268F-77381FD41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D791-91A8-B53B-263C-9528E0E9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Цвет электри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9378189-D64F-18AB-001F-560F41F9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7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A2FC-F0BB-EBDB-B8B6-31403583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1A5466-551A-5556-2068-C0B559CA5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21C5E-19BF-9CF4-FF4F-55CCFF2B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2C6695-86C4-E7F3-B628-F99E55E3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E7D0-6755-E23A-1C14-ECF31674B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Цвет электри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8E8E9C-C6E9-F3AB-8E05-D05358FB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2F939-C15F-D9D9-8377-B21FEBAF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F2A245-1E93-8CFE-F60F-5458C87A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0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CE24A-4DB4-5C87-1290-7E04813C0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B46E4B-A298-E72F-AFBD-2B8A9FDC7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5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961D-F320-37A2-A605-3CDBC316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9D2206-7FED-5509-AA39-D9A4CA02D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6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Лена</dc:creator>
  <cp:lastModifiedBy>Лена</cp:lastModifiedBy>
  <cp:revision>28</cp:revision>
  <dcterms:created xsi:type="dcterms:W3CDTF">2025-08-14T12:22:39Z</dcterms:created>
  <dcterms:modified xsi:type="dcterms:W3CDTF">2025-08-20T06:25:04Z</dcterms:modified>
</cp:coreProperties>
</file>