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5" r:id="rId6"/>
    <p:sldId id="260" r:id="rId7"/>
    <p:sldId id="262" r:id="rId8"/>
    <p:sldId id="268" r:id="rId9"/>
    <p:sldId id="263" r:id="rId10"/>
    <p:sldId id="266" r:id="rId11"/>
  </p:sldIdLst>
  <p:sldSz cx="13433425" cy="7556500"/>
  <p:notesSz cx="6858000" cy="9144000"/>
  <p:embeddedFontLst>
    <p:embeddedFont>
      <p:font typeface="Calibri" panose="020F0502020204030204" pitchFamily="34" charset="0"/>
      <p:regular r:id="rId12"/>
      <p:bold r:id="rId13"/>
      <p:italic r:id="rId14"/>
      <p:boldItalic r:id="rId15"/>
    </p:embeddedFont>
    <p:embeddedFont>
      <p:font typeface="Glacial Indifference" panose="020B0604020202020204" charset="0"/>
      <p:regular r:id="rId16"/>
    </p:embeddedFont>
    <p:embeddedFont>
      <p:font typeface="Montserrat Bold" panose="020B0604020202020204" charset="-52"/>
      <p:regular r:id="rId17"/>
    </p:embeddedFont>
    <p:embeddedFont>
      <p:font typeface="Montserrat Medium" panose="00000600000000000000" pitchFamily="2" charset="-52"/>
      <p:regular r:id="rId18"/>
      <p:italic r:id="rId19"/>
    </p:embeddedFont>
    <p:embeddedFont>
      <p:font typeface="Montserrat Semi-Bold" panose="020B0604020202020204" charset="-52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618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99" d="100"/>
          <a:sy n="99" d="100"/>
        </p:scale>
        <p:origin x="606" y="78"/>
      </p:cViewPr>
      <p:guideLst>
        <p:guide orient="horz" pos="2160"/>
        <p:guide pos="361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61526" y="2130426"/>
            <a:ext cx="9763962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3052" y="3886200"/>
            <a:ext cx="804091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743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148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72300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297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8716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4460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0203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5946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28085" y="274639"/>
            <a:ext cx="2584578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4351" y="274639"/>
            <a:ext cx="7562284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7395" y="4406901"/>
            <a:ext cx="9763962" cy="1362075"/>
          </a:xfrm>
        </p:spPr>
        <p:txBody>
          <a:bodyPr anchor="t"/>
          <a:lstStyle>
            <a:lvl1pPr algn="l">
              <a:defRPr sz="502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7395" y="2906714"/>
            <a:ext cx="9763962" cy="1500187"/>
          </a:xfrm>
        </p:spPr>
        <p:txBody>
          <a:bodyPr anchor="b"/>
          <a:lstStyle>
            <a:lvl1pPr marL="0" indent="0">
              <a:buNone/>
              <a:defRPr sz="2512">
                <a:solidFill>
                  <a:schemeClr val="tx1">
                    <a:tint val="75000"/>
                  </a:schemeClr>
                </a:solidFill>
              </a:defRPr>
            </a:lvl1pPr>
            <a:lvl2pPr marL="574335" indent="0">
              <a:buNone/>
              <a:defRPr sz="2261">
                <a:solidFill>
                  <a:schemeClr val="tx1">
                    <a:tint val="75000"/>
                  </a:schemeClr>
                </a:solidFill>
              </a:defRPr>
            </a:lvl2pPr>
            <a:lvl3pPr marL="1148669" indent="0">
              <a:buNone/>
              <a:defRPr sz="2010">
                <a:solidFill>
                  <a:schemeClr val="tx1">
                    <a:tint val="75000"/>
                  </a:schemeClr>
                </a:solidFill>
              </a:defRPr>
            </a:lvl3pPr>
            <a:lvl4pPr marL="1723004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4pPr>
            <a:lvl5pPr marL="2297339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5pPr>
            <a:lvl6pPr marL="2871673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6pPr>
            <a:lvl7pPr marL="3446008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7pPr>
            <a:lvl8pPr marL="4020342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8pPr>
            <a:lvl9pPr marL="4594677" indent="0">
              <a:buNone/>
              <a:defRPr sz="175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4351" y="1600201"/>
            <a:ext cx="5073431" cy="4525963"/>
          </a:xfrm>
        </p:spPr>
        <p:txBody>
          <a:bodyPr/>
          <a:lstStyle>
            <a:lvl1pPr>
              <a:defRPr sz="3517"/>
            </a:lvl1pPr>
            <a:lvl2pPr>
              <a:defRPr sz="3015"/>
            </a:lvl2pPr>
            <a:lvl3pPr>
              <a:defRPr sz="2512"/>
            </a:lvl3pPr>
            <a:lvl4pPr>
              <a:defRPr sz="2261"/>
            </a:lvl4pPr>
            <a:lvl5pPr>
              <a:defRPr sz="2261"/>
            </a:lvl5pPr>
            <a:lvl6pPr>
              <a:defRPr sz="2261"/>
            </a:lvl6pPr>
            <a:lvl7pPr>
              <a:defRPr sz="2261"/>
            </a:lvl7pPr>
            <a:lvl8pPr>
              <a:defRPr sz="2261"/>
            </a:lvl8pPr>
            <a:lvl9pPr>
              <a:defRPr sz="22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39232" y="1600201"/>
            <a:ext cx="5073431" cy="4525963"/>
          </a:xfrm>
        </p:spPr>
        <p:txBody>
          <a:bodyPr/>
          <a:lstStyle>
            <a:lvl1pPr>
              <a:defRPr sz="3517"/>
            </a:lvl1pPr>
            <a:lvl2pPr>
              <a:defRPr sz="3015"/>
            </a:lvl2pPr>
            <a:lvl3pPr>
              <a:defRPr sz="2512"/>
            </a:lvl3pPr>
            <a:lvl4pPr>
              <a:defRPr sz="2261"/>
            </a:lvl4pPr>
            <a:lvl5pPr>
              <a:defRPr sz="2261"/>
            </a:lvl5pPr>
            <a:lvl6pPr>
              <a:defRPr sz="2261"/>
            </a:lvl6pPr>
            <a:lvl7pPr>
              <a:defRPr sz="2261"/>
            </a:lvl7pPr>
            <a:lvl8pPr>
              <a:defRPr sz="2261"/>
            </a:lvl8pPr>
            <a:lvl9pPr>
              <a:defRPr sz="2261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535113"/>
            <a:ext cx="5075426" cy="639762"/>
          </a:xfrm>
        </p:spPr>
        <p:txBody>
          <a:bodyPr anchor="b"/>
          <a:lstStyle>
            <a:lvl1pPr marL="0" indent="0">
              <a:buNone/>
              <a:defRPr sz="3015" b="1"/>
            </a:lvl1pPr>
            <a:lvl2pPr marL="574335" indent="0">
              <a:buNone/>
              <a:defRPr sz="2512" b="1"/>
            </a:lvl2pPr>
            <a:lvl3pPr marL="1148669" indent="0">
              <a:buNone/>
              <a:defRPr sz="2261" b="1"/>
            </a:lvl3pPr>
            <a:lvl4pPr marL="1723004" indent="0">
              <a:buNone/>
              <a:defRPr sz="2010" b="1"/>
            </a:lvl4pPr>
            <a:lvl5pPr marL="2297339" indent="0">
              <a:buNone/>
              <a:defRPr sz="2010" b="1"/>
            </a:lvl5pPr>
            <a:lvl6pPr marL="2871673" indent="0">
              <a:buNone/>
              <a:defRPr sz="2010" b="1"/>
            </a:lvl6pPr>
            <a:lvl7pPr marL="3446008" indent="0">
              <a:buNone/>
              <a:defRPr sz="2010" b="1"/>
            </a:lvl7pPr>
            <a:lvl8pPr marL="4020342" indent="0">
              <a:buNone/>
              <a:defRPr sz="2010" b="1"/>
            </a:lvl8pPr>
            <a:lvl9pPr marL="4594677" indent="0">
              <a:buNone/>
              <a:defRPr sz="20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4351" y="2174875"/>
            <a:ext cx="5075426" cy="3951288"/>
          </a:xfrm>
        </p:spPr>
        <p:txBody>
          <a:bodyPr/>
          <a:lstStyle>
            <a:lvl1pPr>
              <a:defRPr sz="3015"/>
            </a:lvl1pPr>
            <a:lvl2pPr>
              <a:defRPr sz="2512"/>
            </a:lvl2pPr>
            <a:lvl3pPr>
              <a:defRPr sz="2261"/>
            </a:lvl3pPr>
            <a:lvl4pPr>
              <a:defRPr sz="2010"/>
            </a:lvl4pPr>
            <a:lvl5pPr>
              <a:defRPr sz="2010"/>
            </a:lvl5pPr>
            <a:lvl6pPr>
              <a:defRPr sz="2010"/>
            </a:lvl6pPr>
            <a:lvl7pPr>
              <a:defRPr sz="2010"/>
            </a:lvl7pPr>
            <a:lvl8pPr>
              <a:defRPr sz="2010"/>
            </a:lvl8pPr>
            <a:lvl9pPr>
              <a:defRPr sz="20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835244" y="1535113"/>
            <a:ext cx="5077420" cy="639762"/>
          </a:xfrm>
        </p:spPr>
        <p:txBody>
          <a:bodyPr anchor="b"/>
          <a:lstStyle>
            <a:lvl1pPr marL="0" indent="0">
              <a:buNone/>
              <a:defRPr sz="3015" b="1"/>
            </a:lvl1pPr>
            <a:lvl2pPr marL="574335" indent="0">
              <a:buNone/>
              <a:defRPr sz="2512" b="1"/>
            </a:lvl2pPr>
            <a:lvl3pPr marL="1148669" indent="0">
              <a:buNone/>
              <a:defRPr sz="2261" b="1"/>
            </a:lvl3pPr>
            <a:lvl4pPr marL="1723004" indent="0">
              <a:buNone/>
              <a:defRPr sz="2010" b="1"/>
            </a:lvl4pPr>
            <a:lvl5pPr marL="2297339" indent="0">
              <a:buNone/>
              <a:defRPr sz="2010" b="1"/>
            </a:lvl5pPr>
            <a:lvl6pPr marL="2871673" indent="0">
              <a:buNone/>
              <a:defRPr sz="2010" b="1"/>
            </a:lvl6pPr>
            <a:lvl7pPr marL="3446008" indent="0">
              <a:buNone/>
              <a:defRPr sz="2010" b="1"/>
            </a:lvl7pPr>
            <a:lvl8pPr marL="4020342" indent="0">
              <a:buNone/>
              <a:defRPr sz="2010" b="1"/>
            </a:lvl8pPr>
            <a:lvl9pPr marL="4594677" indent="0">
              <a:buNone/>
              <a:defRPr sz="201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35244" y="2174875"/>
            <a:ext cx="5077420" cy="3951288"/>
          </a:xfrm>
        </p:spPr>
        <p:txBody>
          <a:bodyPr/>
          <a:lstStyle>
            <a:lvl1pPr>
              <a:defRPr sz="3015"/>
            </a:lvl1pPr>
            <a:lvl2pPr>
              <a:defRPr sz="2512"/>
            </a:lvl2pPr>
            <a:lvl3pPr>
              <a:defRPr sz="2261"/>
            </a:lvl3pPr>
            <a:lvl4pPr>
              <a:defRPr sz="2010"/>
            </a:lvl4pPr>
            <a:lvl5pPr>
              <a:defRPr sz="2010"/>
            </a:lvl5pPr>
            <a:lvl6pPr>
              <a:defRPr sz="2010"/>
            </a:lvl6pPr>
            <a:lvl7pPr>
              <a:defRPr sz="2010"/>
            </a:lvl7pPr>
            <a:lvl8pPr>
              <a:defRPr sz="2010"/>
            </a:lvl8pPr>
            <a:lvl9pPr>
              <a:defRPr sz="201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4351" y="273050"/>
            <a:ext cx="3779149" cy="1162050"/>
          </a:xfrm>
        </p:spPr>
        <p:txBody>
          <a:bodyPr anchor="b"/>
          <a:lstStyle>
            <a:lvl1pPr algn="l">
              <a:defRPr sz="251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91104" y="273051"/>
            <a:ext cx="6421560" cy="5853113"/>
          </a:xfrm>
        </p:spPr>
        <p:txBody>
          <a:bodyPr/>
          <a:lstStyle>
            <a:lvl1pPr>
              <a:defRPr sz="4020"/>
            </a:lvl1pPr>
            <a:lvl2pPr>
              <a:defRPr sz="3517"/>
            </a:lvl2pPr>
            <a:lvl3pPr>
              <a:defRPr sz="3015"/>
            </a:lvl3pPr>
            <a:lvl4pPr>
              <a:defRPr sz="2512"/>
            </a:lvl4pPr>
            <a:lvl5pPr>
              <a:defRPr sz="2512"/>
            </a:lvl5pPr>
            <a:lvl6pPr>
              <a:defRPr sz="2512"/>
            </a:lvl6pPr>
            <a:lvl7pPr>
              <a:defRPr sz="2512"/>
            </a:lvl7pPr>
            <a:lvl8pPr>
              <a:defRPr sz="2512"/>
            </a:lvl8pPr>
            <a:lvl9pPr>
              <a:defRPr sz="2512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4351" y="1435101"/>
            <a:ext cx="3779149" cy="4691063"/>
          </a:xfrm>
        </p:spPr>
        <p:txBody>
          <a:bodyPr/>
          <a:lstStyle>
            <a:lvl1pPr marL="0" indent="0">
              <a:buNone/>
              <a:defRPr sz="1759"/>
            </a:lvl1pPr>
            <a:lvl2pPr marL="574335" indent="0">
              <a:buNone/>
              <a:defRPr sz="1507"/>
            </a:lvl2pPr>
            <a:lvl3pPr marL="1148669" indent="0">
              <a:buNone/>
              <a:defRPr sz="1256"/>
            </a:lvl3pPr>
            <a:lvl4pPr marL="1723004" indent="0">
              <a:buNone/>
              <a:defRPr sz="1131"/>
            </a:lvl4pPr>
            <a:lvl5pPr marL="2297339" indent="0">
              <a:buNone/>
              <a:defRPr sz="1131"/>
            </a:lvl5pPr>
            <a:lvl6pPr marL="2871673" indent="0">
              <a:buNone/>
              <a:defRPr sz="1131"/>
            </a:lvl6pPr>
            <a:lvl7pPr marL="3446008" indent="0">
              <a:buNone/>
              <a:defRPr sz="1131"/>
            </a:lvl7pPr>
            <a:lvl8pPr marL="4020342" indent="0">
              <a:buNone/>
              <a:defRPr sz="1131"/>
            </a:lvl8pPr>
            <a:lvl9pPr marL="4594677" indent="0">
              <a:buNone/>
              <a:defRPr sz="11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51535" y="4800600"/>
            <a:ext cx="6892209" cy="566738"/>
          </a:xfrm>
        </p:spPr>
        <p:txBody>
          <a:bodyPr anchor="b"/>
          <a:lstStyle>
            <a:lvl1pPr algn="l">
              <a:defRPr sz="2512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51535" y="612775"/>
            <a:ext cx="6892209" cy="4114800"/>
          </a:xfrm>
        </p:spPr>
        <p:txBody>
          <a:bodyPr/>
          <a:lstStyle>
            <a:lvl1pPr marL="0" indent="0">
              <a:buNone/>
              <a:defRPr sz="4020"/>
            </a:lvl1pPr>
            <a:lvl2pPr marL="574335" indent="0">
              <a:buNone/>
              <a:defRPr sz="3517"/>
            </a:lvl2pPr>
            <a:lvl3pPr marL="1148669" indent="0">
              <a:buNone/>
              <a:defRPr sz="3015"/>
            </a:lvl3pPr>
            <a:lvl4pPr marL="1723004" indent="0">
              <a:buNone/>
              <a:defRPr sz="2512"/>
            </a:lvl4pPr>
            <a:lvl5pPr marL="2297339" indent="0">
              <a:buNone/>
              <a:defRPr sz="2512"/>
            </a:lvl5pPr>
            <a:lvl6pPr marL="2871673" indent="0">
              <a:buNone/>
              <a:defRPr sz="2512"/>
            </a:lvl6pPr>
            <a:lvl7pPr marL="3446008" indent="0">
              <a:buNone/>
              <a:defRPr sz="2512"/>
            </a:lvl7pPr>
            <a:lvl8pPr marL="4020342" indent="0">
              <a:buNone/>
              <a:defRPr sz="2512"/>
            </a:lvl8pPr>
            <a:lvl9pPr marL="4594677" indent="0">
              <a:buNone/>
              <a:defRPr sz="2512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51535" y="5367338"/>
            <a:ext cx="6892209" cy="804862"/>
          </a:xfrm>
        </p:spPr>
        <p:txBody>
          <a:bodyPr/>
          <a:lstStyle>
            <a:lvl1pPr marL="0" indent="0">
              <a:buNone/>
              <a:defRPr sz="1759"/>
            </a:lvl1pPr>
            <a:lvl2pPr marL="574335" indent="0">
              <a:buNone/>
              <a:defRPr sz="1507"/>
            </a:lvl2pPr>
            <a:lvl3pPr marL="1148669" indent="0">
              <a:buNone/>
              <a:defRPr sz="1256"/>
            </a:lvl3pPr>
            <a:lvl4pPr marL="1723004" indent="0">
              <a:buNone/>
              <a:defRPr sz="1131"/>
            </a:lvl4pPr>
            <a:lvl5pPr marL="2297339" indent="0">
              <a:buNone/>
              <a:defRPr sz="1131"/>
            </a:lvl5pPr>
            <a:lvl6pPr marL="2871673" indent="0">
              <a:buNone/>
              <a:defRPr sz="1131"/>
            </a:lvl6pPr>
            <a:lvl7pPr marL="3446008" indent="0">
              <a:buNone/>
              <a:defRPr sz="1131"/>
            </a:lvl7pPr>
            <a:lvl8pPr marL="4020342" indent="0">
              <a:buNone/>
              <a:defRPr sz="1131"/>
            </a:lvl8pPr>
            <a:lvl9pPr marL="4594677" indent="0">
              <a:buNone/>
              <a:defRPr sz="113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4351" y="274638"/>
            <a:ext cx="10338313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4351" y="1600201"/>
            <a:ext cx="10338313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4351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5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24730" y="6356351"/>
            <a:ext cx="363755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5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232360" y="6356351"/>
            <a:ext cx="26803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507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148669" rtl="0" eaLnBrk="1" latinLnBrk="0" hangingPunct="1">
        <a:spcBef>
          <a:spcPct val="0"/>
        </a:spcBef>
        <a:buNone/>
        <a:defRPr sz="552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30751" indent="-430751" algn="l" defTabSz="1148669" rtl="0" eaLnBrk="1" latinLnBrk="0" hangingPunct="1">
        <a:spcBef>
          <a:spcPct val="20000"/>
        </a:spcBef>
        <a:buFont typeface="Arial" pitchFamily="34" charset="0"/>
        <a:buChar char="•"/>
        <a:defRPr sz="4020" kern="1200">
          <a:solidFill>
            <a:schemeClr val="tx1"/>
          </a:solidFill>
          <a:latin typeface="+mn-lt"/>
          <a:ea typeface="+mn-ea"/>
          <a:cs typeface="+mn-cs"/>
        </a:defRPr>
      </a:lvl1pPr>
      <a:lvl2pPr marL="933294" indent="-358959" algn="l" defTabSz="1148669" rtl="0" eaLnBrk="1" latinLnBrk="0" hangingPunct="1">
        <a:spcBef>
          <a:spcPct val="20000"/>
        </a:spcBef>
        <a:buFont typeface="Arial" pitchFamily="34" charset="0"/>
        <a:buChar char="–"/>
        <a:defRPr sz="3517" kern="1200">
          <a:solidFill>
            <a:schemeClr val="tx1"/>
          </a:solidFill>
          <a:latin typeface="+mn-lt"/>
          <a:ea typeface="+mn-ea"/>
          <a:cs typeface="+mn-cs"/>
        </a:defRPr>
      </a:lvl2pPr>
      <a:lvl3pPr marL="1435837" indent="-287167" algn="l" defTabSz="1148669" rtl="0" eaLnBrk="1" latinLnBrk="0" hangingPunct="1">
        <a:spcBef>
          <a:spcPct val="20000"/>
        </a:spcBef>
        <a:buFont typeface="Arial" pitchFamily="34" charset="0"/>
        <a:buChar char="•"/>
        <a:defRPr sz="3015" kern="1200">
          <a:solidFill>
            <a:schemeClr val="tx1"/>
          </a:solidFill>
          <a:latin typeface="+mn-lt"/>
          <a:ea typeface="+mn-ea"/>
          <a:cs typeface="+mn-cs"/>
        </a:defRPr>
      </a:lvl3pPr>
      <a:lvl4pPr marL="2010171" indent="-287167" algn="l" defTabSz="1148669" rtl="0" eaLnBrk="1" latinLnBrk="0" hangingPunct="1">
        <a:spcBef>
          <a:spcPct val="20000"/>
        </a:spcBef>
        <a:buFont typeface="Arial" pitchFamily="34" charset="0"/>
        <a:buChar char="–"/>
        <a:defRPr sz="2512" kern="1200">
          <a:solidFill>
            <a:schemeClr val="tx1"/>
          </a:solidFill>
          <a:latin typeface="+mn-lt"/>
          <a:ea typeface="+mn-ea"/>
          <a:cs typeface="+mn-cs"/>
        </a:defRPr>
      </a:lvl4pPr>
      <a:lvl5pPr marL="2584506" indent="-287167" algn="l" defTabSz="1148669" rtl="0" eaLnBrk="1" latinLnBrk="0" hangingPunct="1">
        <a:spcBef>
          <a:spcPct val="20000"/>
        </a:spcBef>
        <a:buFont typeface="Arial" pitchFamily="34" charset="0"/>
        <a:buChar char="»"/>
        <a:defRPr sz="2512" kern="1200">
          <a:solidFill>
            <a:schemeClr val="tx1"/>
          </a:solidFill>
          <a:latin typeface="+mn-lt"/>
          <a:ea typeface="+mn-ea"/>
          <a:cs typeface="+mn-cs"/>
        </a:defRPr>
      </a:lvl5pPr>
      <a:lvl6pPr marL="3158841" indent="-287167" algn="l" defTabSz="1148669" rtl="0" eaLnBrk="1" latinLnBrk="0" hangingPunct="1">
        <a:spcBef>
          <a:spcPct val="20000"/>
        </a:spcBef>
        <a:buFont typeface="Arial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6pPr>
      <a:lvl7pPr marL="3733175" indent="-287167" algn="l" defTabSz="1148669" rtl="0" eaLnBrk="1" latinLnBrk="0" hangingPunct="1">
        <a:spcBef>
          <a:spcPct val="20000"/>
        </a:spcBef>
        <a:buFont typeface="Arial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7pPr>
      <a:lvl8pPr marL="4307510" indent="-287167" algn="l" defTabSz="1148669" rtl="0" eaLnBrk="1" latinLnBrk="0" hangingPunct="1">
        <a:spcBef>
          <a:spcPct val="20000"/>
        </a:spcBef>
        <a:buFont typeface="Arial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8pPr>
      <a:lvl9pPr marL="4881844" indent="-287167" algn="l" defTabSz="1148669" rtl="0" eaLnBrk="1" latinLnBrk="0" hangingPunct="1">
        <a:spcBef>
          <a:spcPct val="20000"/>
        </a:spcBef>
        <a:buFont typeface="Arial" pitchFamily="34" charset="0"/>
        <a:buChar char="•"/>
        <a:defRPr sz="2512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1pPr>
      <a:lvl2pPr marL="574335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2pPr>
      <a:lvl3pPr marL="1148669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3pPr>
      <a:lvl4pPr marL="1723004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4pPr>
      <a:lvl5pPr marL="2297339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5pPr>
      <a:lvl6pPr marL="2871673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6pPr>
      <a:lvl7pPr marL="3446008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7pPr>
      <a:lvl8pPr marL="4020342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8pPr>
      <a:lvl9pPr marL="4594677" algn="l" defTabSz="1148669" rtl="0" eaLnBrk="1" latinLnBrk="0" hangingPunct="1">
        <a:defRPr sz="226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12.jpe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Relationship Id="rId14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jpeg"/><Relationship Id="rId13" Type="http://schemas.openxmlformats.org/officeDocument/2006/relationships/image" Target="../media/image60.jpeg"/><Relationship Id="rId18" Type="http://schemas.openxmlformats.org/officeDocument/2006/relationships/image" Target="../media/image65.jpeg"/><Relationship Id="rId26" Type="http://schemas.openxmlformats.org/officeDocument/2006/relationships/image" Target="../media/image73.jpeg"/><Relationship Id="rId3" Type="http://schemas.openxmlformats.org/officeDocument/2006/relationships/image" Target="../media/image50.jpeg"/><Relationship Id="rId21" Type="http://schemas.openxmlformats.org/officeDocument/2006/relationships/image" Target="../media/image68.jpeg"/><Relationship Id="rId7" Type="http://schemas.openxmlformats.org/officeDocument/2006/relationships/image" Target="../media/image54.jpeg"/><Relationship Id="rId12" Type="http://schemas.openxmlformats.org/officeDocument/2006/relationships/image" Target="../media/image59.jpeg"/><Relationship Id="rId17" Type="http://schemas.openxmlformats.org/officeDocument/2006/relationships/image" Target="../media/image64.jpeg"/><Relationship Id="rId25" Type="http://schemas.openxmlformats.org/officeDocument/2006/relationships/image" Target="../media/image72.jpeg"/><Relationship Id="rId2" Type="http://schemas.openxmlformats.org/officeDocument/2006/relationships/image" Target="../media/image14.png"/><Relationship Id="rId16" Type="http://schemas.openxmlformats.org/officeDocument/2006/relationships/image" Target="../media/image63.jpeg"/><Relationship Id="rId20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jpeg"/><Relationship Id="rId11" Type="http://schemas.openxmlformats.org/officeDocument/2006/relationships/image" Target="../media/image58.jpeg"/><Relationship Id="rId24" Type="http://schemas.openxmlformats.org/officeDocument/2006/relationships/image" Target="../media/image71.jpeg"/><Relationship Id="rId5" Type="http://schemas.openxmlformats.org/officeDocument/2006/relationships/image" Target="../media/image52.jpeg"/><Relationship Id="rId15" Type="http://schemas.openxmlformats.org/officeDocument/2006/relationships/image" Target="../media/image62.jpeg"/><Relationship Id="rId23" Type="http://schemas.openxmlformats.org/officeDocument/2006/relationships/image" Target="../media/image70.jpeg"/><Relationship Id="rId28" Type="http://schemas.openxmlformats.org/officeDocument/2006/relationships/image" Target="../media/image35.png"/><Relationship Id="rId10" Type="http://schemas.openxmlformats.org/officeDocument/2006/relationships/image" Target="../media/image57.jpeg"/><Relationship Id="rId19" Type="http://schemas.openxmlformats.org/officeDocument/2006/relationships/image" Target="../media/image66.jpeg"/><Relationship Id="rId4" Type="http://schemas.openxmlformats.org/officeDocument/2006/relationships/image" Target="../media/image51.jpeg"/><Relationship Id="rId9" Type="http://schemas.openxmlformats.org/officeDocument/2006/relationships/image" Target="../media/image56.jpeg"/><Relationship Id="rId14" Type="http://schemas.openxmlformats.org/officeDocument/2006/relationships/image" Target="../media/image61.jpeg"/><Relationship Id="rId22" Type="http://schemas.openxmlformats.org/officeDocument/2006/relationships/image" Target="../media/image69.jpeg"/><Relationship Id="rId27" Type="http://schemas.openxmlformats.org/officeDocument/2006/relationships/image" Target="../media/image7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3" Type="http://schemas.openxmlformats.org/officeDocument/2006/relationships/image" Target="../media/image21.jpeg"/><Relationship Id="rId7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10" Type="http://schemas.openxmlformats.org/officeDocument/2006/relationships/image" Target="../media/image7.svg"/><Relationship Id="rId4" Type="http://schemas.openxmlformats.org/officeDocument/2006/relationships/image" Target="../media/image26.jpeg"/><Relationship Id="rId9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7" Type="http://schemas.openxmlformats.org/officeDocument/2006/relationships/image" Target="../media/image7.sv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1.png"/><Relationship Id="rId3" Type="http://schemas.openxmlformats.org/officeDocument/2006/relationships/image" Target="../media/image14.png"/><Relationship Id="rId7" Type="http://schemas.openxmlformats.org/officeDocument/2006/relationships/image" Target="../media/image39.png"/><Relationship Id="rId12" Type="http://schemas.openxmlformats.org/officeDocument/2006/relationships/image" Target="../media/image9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11" Type="http://schemas.openxmlformats.org/officeDocument/2006/relationships/image" Target="../media/image42.jpeg"/><Relationship Id="rId5" Type="http://schemas.openxmlformats.org/officeDocument/2006/relationships/image" Target="../media/image37.png"/><Relationship Id="rId15" Type="http://schemas.openxmlformats.org/officeDocument/2006/relationships/image" Target="../media/image7.svg"/><Relationship Id="rId10" Type="http://schemas.openxmlformats.org/officeDocument/2006/relationships/image" Target="../media/image41.png"/><Relationship Id="rId4" Type="http://schemas.openxmlformats.org/officeDocument/2006/relationships/image" Target="../media/image36.png"/><Relationship Id="rId9" Type="http://schemas.openxmlformats.org/officeDocument/2006/relationships/image" Target="../media/image40.png"/><Relationship Id="rId1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45.png"/><Relationship Id="rId10" Type="http://schemas.openxmlformats.org/officeDocument/2006/relationships/image" Target="../media/image7.svg"/><Relationship Id="rId4" Type="http://schemas.openxmlformats.org/officeDocument/2006/relationships/image" Target="../media/image44.png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695484" y="5439818"/>
            <a:ext cx="8736182" cy="3108736"/>
          </a:xfrm>
          <a:custGeom>
            <a:avLst/>
            <a:gdLst/>
            <a:ahLst/>
            <a:cxnLst/>
            <a:rect l="l" t="t" r="r" b="b"/>
            <a:pathLst>
              <a:path w="7066742" h="3644933">
                <a:moveTo>
                  <a:pt x="0" y="0"/>
                </a:moveTo>
                <a:lnTo>
                  <a:pt x="7066743" y="0"/>
                </a:lnTo>
                <a:lnTo>
                  <a:pt x="7066743" y="3644933"/>
                </a:lnTo>
                <a:lnTo>
                  <a:pt x="0" y="364493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" r="-12544" b="-140066"/>
            </a:stretch>
          </a:blipFill>
        </p:spPr>
      </p:sp>
      <p:sp>
        <p:nvSpPr>
          <p:cNvPr id="4" name="Freeform 4"/>
          <p:cNvSpPr/>
          <p:nvPr/>
        </p:nvSpPr>
        <p:spPr>
          <a:xfrm rot="5400000">
            <a:off x="-1913603" y="945480"/>
            <a:ext cx="9492742" cy="5665541"/>
          </a:xfrm>
          <a:custGeom>
            <a:avLst/>
            <a:gdLst/>
            <a:ahLst/>
            <a:cxnLst/>
            <a:rect l="l" t="t" r="r" b="b"/>
            <a:pathLst>
              <a:path w="7274710" h="4846775">
                <a:moveTo>
                  <a:pt x="0" y="0"/>
                </a:moveTo>
                <a:lnTo>
                  <a:pt x="7274710" y="0"/>
                </a:lnTo>
                <a:lnTo>
                  <a:pt x="7274710" y="4846775"/>
                </a:lnTo>
                <a:lnTo>
                  <a:pt x="0" y="484677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5581" r="1" b="-7468"/>
            </a:stretch>
          </a:blipFill>
        </p:spPr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845EF240-2789-6E6D-7E18-8EA92BCD79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2078" b="40180"/>
          <a:stretch/>
        </p:blipFill>
        <p:spPr>
          <a:xfrm>
            <a:off x="-834839" y="4159250"/>
            <a:ext cx="5150260" cy="5309887"/>
          </a:xfrm>
          <a:prstGeom prst="rect">
            <a:avLst/>
          </a:prstGeom>
        </p:spPr>
      </p:pic>
      <p:sp>
        <p:nvSpPr>
          <p:cNvPr id="6" name="Freeform 6"/>
          <p:cNvSpPr/>
          <p:nvPr/>
        </p:nvSpPr>
        <p:spPr>
          <a:xfrm>
            <a:off x="944809" y="5443069"/>
            <a:ext cx="11558683" cy="2457694"/>
          </a:xfrm>
          <a:custGeom>
            <a:avLst/>
            <a:gdLst/>
            <a:ahLst/>
            <a:cxnLst/>
            <a:rect l="l" t="t" r="r" b="b"/>
            <a:pathLst>
              <a:path w="9787346" h="2604474">
                <a:moveTo>
                  <a:pt x="0" y="0"/>
                </a:moveTo>
                <a:lnTo>
                  <a:pt x="9787346" y="0"/>
                </a:lnTo>
                <a:lnTo>
                  <a:pt x="9787346" y="2604474"/>
                </a:lnTo>
                <a:lnTo>
                  <a:pt x="0" y="260447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5141316" y="1512850"/>
            <a:ext cx="3165698" cy="3142735"/>
          </a:xfrm>
          <a:custGeom>
            <a:avLst/>
            <a:gdLst/>
            <a:ahLst/>
            <a:cxnLst/>
            <a:rect l="l" t="t" r="r" b="b"/>
            <a:pathLst>
              <a:path w="2382891" h="2382891">
                <a:moveTo>
                  <a:pt x="0" y="0"/>
                </a:moveTo>
                <a:lnTo>
                  <a:pt x="2382892" y="0"/>
                </a:lnTo>
                <a:lnTo>
                  <a:pt x="2382892" y="2382892"/>
                </a:lnTo>
                <a:lnTo>
                  <a:pt x="0" y="238289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323348" y="4371460"/>
            <a:ext cx="12801599" cy="6796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328"/>
              </a:lnSpc>
            </a:pPr>
            <a:r>
              <a:rPr lang="en-US" sz="4554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ВСЕРОССИЙСК</a:t>
            </a:r>
            <a:r>
              <a:rPr lang="ru-RU" sz="4554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ИЙ</a:t>
            </a:r>
            <a:r>
              <a:rPr lang="en-US" sz="4554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ПАРАД СЕМЬИ – 202</a:t>
            </a:r>
            <a:r>
              <a:rPr lang="ru-RU" sz="4554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5</a:t>
            </a:r>
            <a:r>
              <a:rPr lang="en-US" sz="4554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824264" y="4994038"/>
            <a:ext cx="5724338" cy="53860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236"/>
              </a:lnSpc>
            </a:pPr>
            <a:r>
              <a:rPr lang="en-US" sz="3025" b="1" dirty="0">
                <a:solidFill>
                  <a:srgbClr val="F89015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РОССИЯ – СЕМЬЯ СЕМЕЙ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7864" y="71402"/>
            <a:ext cx="1371600" cy="1371600"/>
          </a:xfrm>
          <a:prstGeom prst="rect">
            <a:avLst/>
          </a:prstGeom>
        </p:spPr>
      </p:pic>
      <p:grpSp>
        <p:nvGrpSpPr>
          <p:cNvPr id="12" name="Group 16">
            <a:extLst>
              <a:ext uri="{FF2B5EF4-FFF2-40B4-BE49-F238E27FC236}">
                <a16:creationId xmlns:a16="http://schemas.microsoft.com/office/drawing/2014/main" id="{4DE14CC2-8F42-4F04-B362-D8A494CB3329}"/>
              </a:ext>
            </a:extLst>
          </p:cNvPr>
          <p:cNvGrpSpPr/>
          <p:nvPr/>
        </p:nvGrpSpPr>
        <p:grpSpPr>
          <a:xfrm>
            <a:off x="7505664" y="184985"/>
            <a:ext cx="1237177" cy="1127082"/>
            <a:chOff x="0" y="0"/>
            <a:chExt cx="2115312" cy="1930400"/>
          </a:xfrm>
        </p:grpSpPr>
        <p:sp>
          <p:nvSpPr>
            <p:cNvPr id="13" name="Freeform 17">
              <a:extLst>
                <a:ext uri="{FF2B5EF4-FFF2-40B4-BE49-F238E27FC236}">
                  <a16:creationId xmlns:a16="http://schemas.microsoft.com/office/drawing/2014/main" id="{470DAA1C-1D82-49A7-8749-C46BA29EFCAA}"/>
                </a:ext>
              </a:extLst>
            </p:cNvPr>
            <p:cNvSpPr/>
            <p:nvPr/>
          </p:nvSpPr>
          <p:spPr>
            <a:xfrm>
              <a:off x="0" y="0"/>
              <a:ext cx="2115312" cy="1930400"/>
            </a:xfrm>
            <a:custGeom>
              <a:avLst/>
              <a:gdLst/>
              <a:ahLst/>
              <a:cxnLst/>
              <a:rect l="l" t="t" r="r" b="b"/>
              <a:pathLst>
                <a:path w="2115312" h="1930400">
                  <a:moveTo>
                    <a:pt x="1057656" y="0"/>
                  </a:moveTo>
                  <a:cubicBezTo>
                    <a:pt x="473456" y="0"/>
                    <a:pt x="0" y="432181"/>
                    <a:pt x="0" y="965200"/>
                  </a:cubicBezTo>
                  <a:cubicBezTo>
                    <a:pt x="0" y="1498219"/>
                    <a:pt x="473456" y="1930400"/>
                    <a:pt x="1057656" y="1930400"/>
                  </a:cubicBezTo>
                  <a:cubicBezTo>
                    <a:pt x="1641856" y="1930400"/>
                    <a:pt x="2115312" y="1498219"/>
                    <a:pt x="2115312" y="965200"/>
                  </a:cubicBezTo>
                  <a:cubicBezTo>
                    <a:pt x="2115312" y="432181"/>
                    <a:pt x="1641856" y="0"/>
                    <a:pt x="1057656" y="0"/>
                  </a:cubicBezTo>
                  <a:close/>
                </a:path>
              </a:pathLst>
            </a:custGeom>
            <a:blipFill>
              <a:blip r:embed="rId10"/>
              <a:stretch>
                <a:fillRect/>
              </a:stretch>
            </a:blipFill>
          </p:spPr>
        </p:sp>
      </p:grpSp>
      <p:sp>
        <p:nvSpPr>
          <p:cNvPr id="15" name="Freeform 11">
            <a:extLst>
              <a:ext uri="{FF2B5EF4-FFF2-40B4-BE49-F238E27FC236}">
                <a16:creationId xmlns:a16="http://schemas.microsoft.com/office/drawing/2014/main" id="{D483F91A-2593-407A-A64F-9E142F181006}"/>
              </a:ext>
            </a:extLst>
          </p:cNvPr>
          <p:cNvSpPr/>
          <p:nvPr/>
        </p:nvSpPr>
        <p:spPr>
          <a:xfrm>
            <a:off x="4838664" y="273050"/>
            <a:ext cx="1012737" cy="888408"/>
          </a:xfrm>
          <a:custGeom>
            <a:avLst/>
            <a:gdLst/>
            <a:ahLst/>
            <a:cxnLst/>
            <a:rect l="l" t="t" r="r" b="b"/>
            <a:pathLst>
              <a:path w="1291938" h="1177007">
                <a:moveTo>
                  <a:pt x="0" y="0"/>
                </a:moveTo>
                <a:lnTo>
                  <a:pt x="1291938" y="0"/>
                </a:lnTo>
                <a:lnTo>
                  <a:pt x="1291938" y="1177007"/>
                </a:lnTo>
                <a:lnTo>
                  <a:pt x="0" y="1177007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16" name="Freeform 19">
            <a:extLst>
              <a:ext uri="{FF2B5EF4-FFF2-40B4-BE49-F238E27FC236}">
                <a16:creationId xmlns:a16="http://schemas.microsoft.com/office/drawing/2014/main" id="{CFF6F8C8-DEAF-48FC-A125-A9766CE4E746}"/>
              </a:ext>
            </a:extLst>
          </p:cNvPr>
          <p:cNvSpPr/>
          <p:nvPr/>
        </p:nvSpPr>
        <p:spPr>
          <a:xfrm>
            <a:off x="3467064" y="139697"/>
            <a:ext cx="1012737" cy="1047754"/>
          </a:xfrm>
          <a:custGeom>
            <a:avLst/>
            <a:gdLst/>
            <a:ahLst/>
            <a:cxnLst/>
            <a:rect l="l" t="t" r="r" b="b"/>
            <a:pathLst>
              <a:path w="1315478" h="1315478">
                <a:moveTo>
                  <a:pt x="0" y="0"/>
                </a:moveTo>
                <a:lnTo>
                  <a:pt x="1315479" y="0"/>
                </a:lnTo>
                <a:lnTo>
                  <a:pt x="1315479" y="1315478"/>
                </a:lnTo>
                <a:lnTo>
                  <a:pt x="0" y="1315478"/>
                </a:lnTo>
                <a:lnTo>
                  <a:pt x="0" y="0"/>
                </a:lnTo>
                <a:close/>
              </a:path>
            </a:pathLst>
          </a:custGeom>
          <a:blipFill>
            <a:blip r:embed="rId12"/>
            <a:stretch>
              <a:fillRect/>
            </a:stretch>
          </a:blipFill>
        </p:spPr>
      </p:sp>
      <p:pic>
        <p:nvPicPr>
          <p:cNvPr id="1028" name="Picture 4" descr="Picture background">
            <a:extLst>
              <a:ext uri="{FF2B5EF4-FFF2-40B4-BE49-F238E27FC236}">
                <a16:creationId xmlns:a16="http://schemas.microsoft.com/office/drawing/2014/main" id="{6F76DE15-D69D-467A-97CE-220C7EBDF2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77264" y="120650"/>
            <a:ext cx="1268448" cy="1268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5C991F0-DDB5-A738-D199-397286CD49FB}"/>
              </a:ext>
            </a:extLst>
          </p:cNvPr>
          <p:cNvPicPr>
            <a:picLocks noChangeAspect="1"/>
          </p:cNvPicPr>
          <p:nvPr/>
        </p:nvPicPr>
        <p:blipFill>
          <a:blip r:embed="rId14"/>
          <a:srcRect t="23118" r="15586"/>
          <a:stretch/>
        </p:blipFill>
        <p:spPr>
          <a:xfrm>
            <a:off x="9719902" y="-968120"/>
            <a:ext cx="3713524" cy="329857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3B62CF84-24D3-F72B-EBB4-E0FCAF9A31A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40822" y="489715"/>
            <a:ext cx="8550022" cy="5899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27"/>
              </a:lnSpc>
            </a:pPr>
            <a:r>
              <a:rPr lang="en-US" sz="3304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ПОДДЕРЖАЛИ ПАРАД СЕМЬИ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5269713" y="1583390"/>
            <a:ext cx="1507968" cy="5503497"/>
            <a:chOff x="0" y="0"/>
            <a:chExt cx="1600516" cy="5841261"/>
          </a:xfrm>
        </p:grpSpPr>
        <p:grpSp>
          <p:nvGrpSpPr>
            <p:cNvPr id="7" name="Group 7"/>
            <p:cNvGrpSpPr/>
            <p:nvPr/>
          </p:nvGrpSpPr>
          <p:grpSpPr>
            <a:xfrm>
              <a:off x="202924" y="0"/>
              <a:ext cx="1194668" cy="1216272"/>
              <a:chOff x="0" y="0"/>
              <a:chExt cx="1312227" cy="1335957"/>
            </a:xfrm>
          </p:grpSpPr>
          <p:sp>
            <p:nvSpPr>
              <p:cNvPr id="8" name="Freeform 8"/>
              <p:cNvSpPr/>
              <p:nvPr/>
            </p:nvSpPr>
            <p:spPr>
              <a:xfrm>
                <a:off x="0" y="0"/>
                <a:ext cx="1312227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312227" h="1335957">
                    <a:moveTo>
                      <a:pt x="655463" y="0"/>
                    </a:moveTo>
                    <a:cubicBezTo>
                      <a:pt x="293298" y="285"/>
                      <a:pt x="0" y="299163"/>
                      <a:pt x="0" y="667978"/>
                    </a:cubicBezTo>
                    <a:cubicBezTo>
                      <a:pt x="0" y="1036936"/>
                      <a:pt x="293689" y="1335957"/>
                      <a:pt x="656114" y="1335957"/>
                    </a:cubicBezTo>
                    <a:cubicBezTo>
                      <a:pt x="1018408" y="1335957"/>
                      <a:pt x="1311967" y="1037222"/>
                      <a:pt x="1312227" y="668406"/>
                    </a:cubicBezTo>
                    <a:lnTo>
                      <a:pt x="1312227" y="667836"/>
                    </a:lnTo>
                    <a:cubicBezTo>
                      <a:pt x="1312097" y="299020"/>
                      <a:pt x="1018799" y="285"/>
                      <a:pt x="656764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4819" r="-4819"/>
                </a:stretch>
              </a:blipFill>
            </p:spPr>
          </p:sp>
        </p:grpSp>
        <p:sp>
          <p:nvSpPr>
            <p:cNvPr id="9" name="TextBox 9"/>
            <p:cNvSpPr txBox="1"/>
            <p:nvPr/>
          </p:nvSpPr>
          <p:spPr>
            <a:xfrm>
              <a:off x="0" y="1350315"/>
              <a:ext cx="1600516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Иерей Федор Лукьянов</a:t>
              </a:r>
            </a:p>
          </p:txBody>
        </p:sp>
        <p:grpSp>
          <p:nvGrpSpPr>
            <p:cNvPr id="10" name="Group 10"/>
            <p:cNvGrpSpPr/>
            <p:nvPr/>
          </p:nvGrpSpPr>
          <p:grpSpPr>
            <a:xfrm>
              <a:off x="202924" y="2039942"/>
              <a:ext cx="1194668" cy="1208136"/>
              <a:chOff x="0" y="0"/>
              <a:chExt cx="1321063" cy="133595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1321063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321063" h="1335957">
                    <a:moveTo>
                      <a:pt x="660532" y="0"/>
                    </a:moveTo>
                    <a:cubicBezTo>
                      <a:pt x="295780" y="0"/>
                      <a:pt x="0" y="299072"/>
                      <a:pt x="0" y="667978"/>
                    </a:cubicBezTo>
                    <a:cubicBezTo>
                      <a:pt x="0" y="1036885"/>
                      <a:pt x="295780" y="1335957"/>
                      <a:pt x="660532" y="1335957"/>
                    </a:cubicBezTo>
                    <a:cubicBezTo>
                      <a:pt x="1025284" y="1335957"/>
                      <a:pt x="1321063" y="1036884"/>
                      <a:pt x="1321063" y="667978"/>
                    </a:cubicBezTo>
                    <a:cubicBezTo>
                      <a:pt x="1321063" y="299072"/>
                      <a:pt x="1025284" y="0"/>
                      <a:pt x="660532" y="0"/>
                    </a:cubicBezTo>
                    <a:close/>
                  </a:path>
                </a:pathLst>
              </a:custGeom>
              <a:blipFill>
                <a:blip r:embed="rId4"/>
                <a:stretch>
                  <a:fillRect t="-1841" b="-1841"/>
                </a:stretch>
              </a:blipFill>
            </p:spPr>
          </p:sp>
        </p:grpSp>
        <p:sp>
          <p:nvSpPr>
            <p:cNvPr id="12" name="TextBox 12"/>
            <p:cNvSpPr txBox="1"/>
            <p:nvPr/>
          </p:nvSpPr>
          <p:spPr>
            <a:xfrm>
              <a:off x="158111" y="3388116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Иерей Павел Островский</a:t>
              </a:r>
            </a:p>
          </p:txBody>
        </p:sp>
        <p:grpSp>
          <p:nvGrpSpPr>
            <p:cNvPr id="13" name="Group 13"/>
            <p:cNvGrpSpPr/>
            <p:nvPr/>
          </p:nvGrpSpPr>
          <p:grpSpPr>
            <a:xfrm>
              <a:off x="202924" y="4077742"/>
              <a:ext cx="1194668" cy="1209622"/>
              <a:chOff x="0" y="0"/>
              <a:chExt cx="1335918" cy="135264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1335918" cy="1352640"/>
              </a:xfrm>
              <a:custGeom>
                <a:avLst/>
                <a:gdLst/>
                <a:ahLst/>
                <a:cxnLst/>
                <a:rect l="l" t="t" r="r" b="b"/>
                <a:pathLst>
                  <a:path w="1335918" h="1352640">
                    <a:moveTo>
                      <a:pt x="667959" y="0"/>
                    </a:moveTo>
                    <a:cubicBezTo>
                      <a:pt x="299038" y="0"/>
                      <a:pt x="0" y="302745"/>
                      <a:pt x="0" y="676320"/>
                    </a:cubicBezTo>
                    <a:cubicBezTo>
                      <a:pt x="0" y="1049896"/>
                      <a:pt x="299038" y="1352640"/>
                      <a:pt x="667959" y="1352640"/>
                    </a:cubicBezTo>
                    <a:cubicBezTo>
                      <a:pt x="1036880" y="1352640"/>
                      <a:pt x="1335918" y="1049896"/>
                      <a:pt x="1335918" y="676320"/>
                    </a:cubicBezTo>
                    <a:cubicBezTo>
                      <a:pt x="1335918" y="302745"/>
                      <a:pt x="1036880" y="0"/>
                      <a:pt x="667959" y="0"/>
                    </a:cubicBezTo>
                    <a:close/>
                  </a:path>
                </a:pathLst>
              </a:custGeom>
              <a:blipFill>
                <a:blip r:embed="rId5"/>
                <a:stretch>
                  <a:fillRect l="-882" r="-882"/>
                </a:stretch>
              </a:blipFill>
            </p:spPr>
          </p:sp>
        </p:grpSp>
        <p:sp>
          <p:nvSpPr>
            <p:cNvPr id="15" name="TextBox 15"/>
            <p:cNvSpPr txBox="1"/>
            <p:nvPr/>
          </p:nvSpPr>
          <p:spPr>
            <a:xfrm>
              <a:off x="150495" y="5405707"/>
              <a:ext cx="1299528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Андрей Миронов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6969638" y="1582649"/>
            <a:ext cx="1224385" cy="5504240"/>
            <a:chOff x="0" y="0"/>
            <a:chExt cx="1299528" cy="5842048"/>
          </a:xfrm>
        </p:grpSpPr>
        <p:grpSp>
          <p:nvGrpSpPr>
            <p:cNvPr id="17" name="Group 17"/>
            <p:cNvGrpSpPr/>
            <p:nvPr/>
          </p:nvGrpSpPr>
          <p:grpSpPr>
            <a:xfrm>
              <a:off x="81291" y="0"/>
              <a:ext cx="1136946" cy="1208136"/>
              <a:chOff x="0" y="0"/>
              <a:chExt cx="1103376" cy="1172464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1103376" cy="1172464"/>
              </a:xfrm>
              <a:custGeom>
                <a:avLst/>
                <a:gdLst/>
                <a:ahLst/>
                <a:cxnLst/>
                <a:rect l="l" t="t" r="r" b="b"/>
                <a:pathLst>
                  <a:path w="1103376" h="1172464">
                    <a:moveTo>
                      <a:pt x="551053" y="0"/>
                    </a:moveTo>
                    <a:cubicBezTo>
                      <a:pt x="246761" y="381"/>
                      <a:pt x="0" y="262636"/>
                      <a:pt x="0" y="586232"/>
                    </a:cubicBezTo>
                    <a:cubicBezTo>
                      <a:pt x="0" y="909955"/>
                      <a:pt x="247015" y="1172464"/>
                      <a:pt x="551688" y="1172464"/>
                    </a:cubicBezTo>
                    <a:cubicBezTo>
                      <a:pt x="856361" y="1172464"/>
                      <a:pt x="1103376" y="909955"/>
                      <a:pt x="1103376" y="586232"/>
                    </a:cubicBezTo>
                    <a:cubicBezTo>
                      <a:pt x="1103376" y="262636"/>
                      <a:pt x="856615" y="381"/>
                      <a:pt x="552323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/>
                </a:stretch>
              </a:blipFill>
            </p:spPr>
          </p:sp>
        </p:grpSp>
        <p:sp>
          <p:nvSpPr>
            <p:cNvPr id="19" name="TextBox 19"/>
            <p:cNvSpPr txBox="1"/>
            <p:nvPr/>
          </p:nvSpPr>
          <p:spPr>
            <a:xfrm>
              <a:off x="21485" y="1350315"/>
              <a:ext cx="1256559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Сергей Рябухин</a:t>
              </a:r>
            </a:p>
          </p:txBody>
        </p:sp>
        <p:grpSp>
          <p:nvGrpSpPr>
            <p:cNvPr id="20" name="Group 20"/>
            <p:cNvGrpSpPr/>
            <p:nvPr/>
          </p:nvGrpSpPr>
          <p:grpSpPr>
            <a:xfrm>
              <a:off x="81291" y="2039942"/>
              <a:ext cx="1136946" cy="1208136"/>
              <a:chOff x="0" y="0"/>
              <a:chExt cx="1257235" cy="1335957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1257235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57235" h="1335957">
                    <a:moveTo>
                      <a:pt x="628617" y="0"/>
                    </a:moveTo>
                    <a:cubicBezTo>
                      <a:pt x="281449" y="0"/>
                      <a:pt x="0" y="299112"/>
                      <a:pt x="0" y="667978"/>
                    </a:cubicBezTo>
                    <a:cubicBezTo>
                      <a:pt x="0" y="1036844"/>
                      <a:pt x="281449" y="1335957"/>
                      <a:pt x="628617" y="1335957"/>
                    </a:cubicBezTo>
                    <a:cubicBezTo>
                      <a:pt x="975656" y="1335957"/>
                      <a:pt x="1256975" y="1037140"/>
                      <a:pt x="1257235" y="668422"/>
                    </a:cubicBezTo>
                    <a:lnTo>
                      <a:pt x="1257235" y="667831"/>
                    </a:lnTo>
                    <a:cubicBezTo>
                      <a:pt x="1257105" y="298965"/>
                      <a:pt x="975786" y="0"/>
                      <a:pt x="628617" y="0"/>
                    </a:cubicBezTo>
                    <a:close/>
                  </a:path>
                </a:pathLst>
              </a:custGeom>
              <a:blipFill>
                <a:blip r:embed="rId7"/>
                <a:stretch>
                  <a:fillRect l="-6892" r="-6892"/>
                </a:stretch>
              </a:blipFill>
            </p:spPr>
          </p:sp>
        </p:grpSp>
        <p:sp>
          <p:nvSpPr>
            <p:cNvPr id="22" name="TextBox 22"/>
            <p:cNvSpPr txBox="1"/>
            <p:nvPr/>
          </p:nvSpPr>
          <p:spPr>
            <a:xfrm>
              <a:off x="39687" y="3388115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Ольга Кормухина</a:t>
              </a:r>
            </a:p>
          </p:txBody>
        </p:sp>
        <p:grpSp>
          <p:nvGrpSpPr>
            <p:cNvPr id="23" name="Group 23"/>
            <p:cNvGrpSpPr/>
            <p:nvPr/>
          </p:nvGrpSpPr>
          <p:grpSpPr>
            <a:xfrm>
              <a:off x="81291" y="4077742"/>
              <a:ext cx="1137543" cy="1202405"/>
              <a:chOff x="0" y="0"/>
              <a:chExt cx="1257895" cy="1329619"/>
            </a:xfrm>
          </p:grpSpPr>
          <p:sp>
            <p:nvSpPr>
              <p:cNvPr id="24" name="Freeform 24"/>
              <p:cNvSpPr/>
              <p:nvPr/>
            </p:nvSpPr>
            <p:spPr>
              <a:xfrm>
                <a:off x="0" y="0"/>
                <a:ext cx="1257895" cy="1329619"/>
              </a:xfrm>
              <a:custGeom>
                <a:avLst/>
                <a:gdLst/>
                <a:ahLst/>
                <a:cxnLst/>
                <a:rect l="l" t="t" r="r" b="b"/>
                <a:pathLst>
                  <a:path w="1257895" h="1329619">
                    <a:moveTo>
                      <a:pt x="628947" y="0"/>
                    </a:moveTo>
                    <a:cubicBezTo>
                      <a:pt x="281628" y="0"/>
                      <a:pt x="0" y="297560"/>
                      <a:pt x="0" y="664809"/>
                    </a:cubicBezTo>
                    <a:cubicBezTo>
                      <a:pt x="0" y="1032059"/>
                      <a:pt x="281628" y="1329619"/>
                      <a:pt x="628947" y="1329619"/>
                    </a:cubicBezTo>
                    <a:cubicBezTo>
                      <a:pt x="976267" y="1329619"/>
                      <a:pt x="1257895" y="1031920"/>
                      <a:pt x="1257895" y="664809"/>
                    </a:cubicBezTo>
                    <a:cubicBezTo>
                      <a:pt x="1257895" y="297699"/>
                      <a:pt x="976267" y="0"/>
                      <a:pt x="628947" y="0"/>
                    </a:cubicBezTo>
                    <a:close/>
                  </a:path>
                </a:pathLst>
              </a:custGeom>
              <a:blipFill>
                <a:blip r:embed="rId8"/>
                <a:stretch>
                  <a:fillRect l="-2411" r="-2411"/>
                </a:stretch>
              </a:blipFill>
            </p:spPr>
          </p:sp>
        </p:grpSp>
        <p:sp>
          <p:nvSpPr>
            <p:cNvPr id="25" name="TextBox 25"/>
            <p:cNvSpPr txBox="1"/>
            <p:nvPr/>
          </p:nvSpPr>
          <p:spPr>
            <a:xfrm>
              <a:off x="0" y="5406494"/>
              <a:ext cx="1299528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Роман Павлюченко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10103146" y="1582649"/>
            <a:ext cx="1149600" cy="5504238"/>
            <a:chOff x="0" y="0"/>
            <a:chExt cx="1220153" cy="5842048"/>
          </a:xfrm>
        </p:grpSpPr>
        <p:grpSp>
          <p:nvGrpSpPr>
            <p:cNvPr id="28" name="Group 28"/>
            <p:cNvGrpSpPr/>
            <p:nvPr/>
          </p:nvGrpSpPr>
          <p:grpSpPr>
            <a:xfrm>
              <a:off x="25329" y="0"/>
              <a:ext cx="1169496" cy="1208136"/>
              <a:chOff x="0" y="0"/>
              <a:chExt cx="1207744" cy="1247648"/>
            </a:xfrm>
          </p:grpSpPr>
          <p:sp>
            <p:nvSpPr>
              <p:cNvPr id="29" name="Freeform 29"/>
              <p:cNvSpPr/>
              <p:nvPr/>
            </p:nvSpPr>
            <p:spPr>
              <a:xfrm>
                <a:off x="0" y="0"/>
                <a:ext cx="1207744" cy="1247648"/>
              </a:xfrm>
              <a:custGeom>
                <a:avLst/>
                <a:gdLst/>
                <a:ahLst/>
                <a:cxnLst/>
                <a:rect l="l" t="t" r="r" b="b"/>
                <a:pathLst>
                  <a:path w="1207744" h="1247648">
                    <a:moveTo>
                      <a:pt x="603872" y="0"/>
                    </a:moveTo>
                    <a:cubicBezTo>
                      <a:pt x="270446" y="0"/>
                      <a:pt x="0" y="279273"/>
                      <a:pt x="0" y="623824"/>
                    </a:cubicBezTo>
                    <a:cubicBezTo>
                      <a:pt x="0" y="968375"/>
                      <a:pt x="270446" y="1247648"/>
                      <a:pt x="603872" y="1247648"/>
                    </a:cubicBezTo>
                    <a:cubicBezTo>
                      <a:pt x="937297" y="1247648"/>
                      <a:pt x="1207744" y="968375"/>
                      <a:pt x="1207744" y="623824"/>
                    </a:cubicBezTo>
                    <a:cubicBezTo>
                      <a:pt x="1207744" y="279273"/>
                      <a:pt x="937297" y="0"/>
                      <a:pt x="603872" y="0"/>
                    </a:cubicBezTo>
                    <a:close/>
                  </a:path>
                </a:pathLst>
              </a:custGeom>
              <a:blipFill>
                <a:blip r:embed="rId9"/>
                <a:stretch>
                  <a:fillRect l="-5858" r="-5858"/>
                </a:stretch>
              </a:blipFill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25329" y="2039942"/>
              <a:ext cx="1169496" cy="1208136"/>
              <a:chOff x="0" y="0"/>
              <a:chExt cx="1293228" cy="133595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293228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93228" h="1335957">
                    <a:moveTo>
                      <a:pt x="646060" y="0"/>
                    </a:moveTo>
                    <a:cubicBezTo>
                      <a:pt x="289260" y="266"/>
                      <a:pt x="0" y="299287"/>
                      <a:pt x="0" y="667978"/>
                    </a:cubicBezTo>
                    <a:cubicBezTo>
                      <a:pt x="0" y="1036935"/>
                      <a:pt x="289537" y="1335957"/>
                      <a:pt x="646614" y="1335957"/>
                    </a:cubicBezTo>
                    <a:cubicBezTo>
                      <a:pt x="1003553" y="1335957"/>
                      <a:pt x="1292951" y="1037201"/>
                      <a:pt x="1293228" y="668643"/>
                    </a:cubicBezTo>
                    <a:lnTo>
                      <a:pt x="1293228" y="667579"/>
                    </a:lnTo>
                    <a:cubicBezTo>
                      <a:pt x="1293090" y="299021"/>
                      <a:pt x="1003830" y="266"/>
                      <a:pt x="647168" y="0"/>
                    </a:cubicBezTo>
                    <a:close/>
                  </a:path>
                </a:pathLst>
              </a:custGeom>
              <a:blipFill>
                <a:blip r:embed="rId10"/>
                <a:stretch>
                  <a:fillRect t="-2047" b="-2047"/>
                </a:stretch>
              </a:blipFill>
            </p:spPr>
          </p:sp>
        </p:grpSp>
        <p:grpSp>
          <p:nvGrpSpPr>
            <p:cNvPr id="32" name="Group 32"/>
            <p:cNvGrpSpPr/>
            <p:nvPr/>
          </p:nvGrpSpPr>
          <p:grpSpPr>
            <a:xfrm>
              <a:off x="25329" y="4077742"/>
              <a:ext cx="1169496" cy="1202405"/>
              <a:chOff x="0" y="0"/>
              <a:chExt cx="1285466" cy="1321638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285466" cy="1321638"/>
              </a:xfrm>
              <a:custGeom>
                <a:avLst/>
                <a:gdLst/>
                <a:ahLst/>
                <a:cxnLst/>
                <a:rect l="l" t="t" r="r" b="b"/>
                <a:pathLst>
                  <a:path w="1285466" h="1321638">
                    <a:moveTo>
                      <a:pt x="642733" y="0"/>
                    </a:moveTo>
                    <a:cubicBezTo>
                      <a:pt x="287829" y="0"/>
                      <a:pt x="0" y="295829"/>
                      <a:pt x="0" y="660819"/>
                    </a:cubicBezTo>
                    <a:cubicBezTo>
                      <a:pt x="0" y="1025810"/>
                      <a:pt x="287829" y="1321638"/>
                      <a:pt x="642733" y="1321638"/>
                    </a:cubicBezTo>
                    <a:cubicBezTo>
                      <a:pt x="997636" y="1321638"/>
                      <a:pt x="1285466" y="1025810"/>
                      <a:pt x="1285466" y="660819"/>
                    </a:cubicBezTo>
                    <a:cubicBezTo>
                      <a:pt x="1285466" y="295829"/>
                      <a:pt x="997636" y="0"/>
                      <a:pt x="642733" y="0"/>
                    </a:cubicBezTo>
                    <a:close/>
                  </a:path>
                </a:pathLst>
              </a:custGeom>
              <a:blipFill>
                <a:blip r:embed="rId11"/>
                <a:stretch>
                  <a:fillRect l="-6983" r="-6983"/>
                </a:stretch>
              </a:blipFill>
            </p:spPr>
          </p:sp>
        </p:grpSp>
        <p:sp>
          <p:nvSpPr>
            <p:cNvPr id="34" name="TextBox 34"/>
            <p:cNvSpPr txBox="1"/>
            <p:nvPr/>
          </p:nvSpPr>
          <p:spPr>
            <a:xfrm>
              <a:off x="29333" y="5406494"/>
              <a:ext cx="1179446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Дмитрий Ананко</a:t>
              </a:r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41328" y="1350316"/>
              <a:ext cx="1137495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Михаил Мамиашвили</a:t>
              </a:r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3389982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Михаил Пореченков</a:t>
              </a:r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2183752" y="1581908"/>
            <a:ext cx="1224385" cy="5504238"/>
            <a:chOff x="0" y="0"/>
            <a:chExt cx="1299528" cy="5842048"/>
          </a:xfrm>
        </p:grpSpPr>
        <p:grpSp>
          <p:nvGrpSpPr>
            <p:cNvPr id="38" name="Group 38"/>
            <p:cNvGrpSpPr/>
            <p:nvPr/>
          </p:nvGrpSpPr>
          <p:grpSpPr>
            <a:xfrm>
              <a:off x="66570" y="0"/>
              <a:ext cx="1166388" cy="1208136"/>
              <a:chOff x="0" y="0"/>
              <a:chExt cx="1092712" cy="1131824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1092712" cy="1131824"/>
              </a:xfrm>
              <a:custGeom>
                <a:avLst/>
                <a:gdLst/>
                <a:ahLst/>
                <a:cxnLst/>
                <a:rect l="l" t="t" r="r" b="b"/>
                <a:pathLst>
                  <a:path w="1092712" h="1131824">
                    <a:moveTo>
                      <a:pt x="546356" y="0"/>
                    </a:moveTo>
                    <a:cubicBezTo>
                      <a:pt x="244655" y="0"/>
                      <a:pt x="0" y="253365"/>
                      <a:pt x="0" y="565912"/>
                    </a:cubicBezTo>
                    <a:cubicBezTo>
                      <a:pt x="0" y="878459"/>
                      <a:pt x="244655" y="1131824"/>
                      <a:pt x="546356" y="1131824"/>
                    </a:cubicBezTo>
                    <a:cubicBezTo>
                      <a:pt x="847957" y="1131824"/>
                      <a:pt x="1092612" y="878586"/>
                      <a:pt x="1092712" y="566166"/>
                    </a:cubicBezTo>
                    <a:lnTo>
                      <a:pt x="1092712" y="565912"/>
                    </a:lnTo>
                    <a:cubicBezTo>
                      <a:pt x="1092712" y="253238"/>
                      <a:pt x="848057" y="0"/>
                      <a:pt x="546356" y="0"/>
                    </a:cubicBezTo>
                    <a:close/>
                  </a:path>
                </a:pathLst>
              </a:custGeom>
              <a:blipFill>
                <a:blip r:embed="rId12"/>
                <a:stretch>
                  <a:fillRect l="-13226" r="-13226"/>
                </a:stretch>
              </a:blipFill>
            </p:spPr>
          </p:sp>
        </p:grpSp>
        <p:grpSp>
          <p:nvGrpSpPr>
            <p:cNvPr id="40" name="Group 40"/>
            <p:cNvGrpSpPr/>
            <p:nvPr/>
          </p:nvGrpSpPr>
          <p:grpSpPr>
            <a:xfrm>
              <a:off x="66570" y="2039942"/>
              <a:ext cx="1166388" cy="1208136"/>
              <a:chOff x="0" y="0"/>
              <a:chExt cx="1289791" cy="1335957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1289791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89791" h="1335957">
                    <a:moveTo>
                      <a:pt x="644228" y="0"/>
                    </a:moveTo>
                    <a:cubicBezTo>
                      <a:pt x="288415" y="287"/>
                      <a:pt x="0" y="299354"/>
                      <a:pt x="0" y="667978"/>
                    </a:cubicBezTo>
                    <a:cubicBezTo>
                      <a:pt x="0" y="1036890"/>
                      <a:pt x="288681" y="1335957"/>
                      <a:pt x="644895" y="1335957"/>
                    </a:cubicBezTo>
                    <a:cubicBezTo>
                      <a:pt x="1001110" y="1335957"/>
                      <a:pt x="1289791" y="1036890"/>
                      <a:pt x="1289791" y="667978"/>
                    </a:cubicBezTo>
                    <a:cubicBezTo>
                      <a:pt x="1289791" y="299354"/>
                      <a:pt x="1001376" y="287"/>
                      <a:pt x="645563" y="0"/>
                    </a:cubicBezTo>
                    <a:close/>
                  </a:path>
                </a:pathLst>
              </a:custGeom>
              <a:blipFill>
                <a:blip r:embed="rId13"/>
                <a:stretch>
                  <a:fillRect l="-3839" r="-3839"/>
                </a:stretch>
              </a:blipFill>
            </p:spPr>
          </p:sp>
        </p:grpSp>
        <p:grpSp>
          <p:nvGrpSpPr>
            <p:cNvPr id="42" name="Group 42"/>
            <p:cNvGrpSpPr/>
            <p:nvPr/>
          </p:nvGrpSpPr>
          <p:grpSpPr>
            <a:xfrm>
              <a:off x="76436" y="4077742"/>
              <a:ext cx="1183404" cy="1210278"/>
              <a:chOff x="0" y="0"/>
              <a:chExt cx="1308608" cy="1338325"/>
            </a:xfrm>
          </p:grpSpPr>
          <p:sp>
            <p:nvSpPr>
              <p:cNvPr id="43" name="Freeform 43"/>
              <p:cNvSpPr/>
              <p:nvPr/>
            </p:nvSpPr>
            <p:spPr>
              <a:xfrm>
                <a:off x="0" y="0"/>
                <a:ext cx="1308608" cy="1338325"/>
              </a:xfrm>
              <a:custGeom>
                <a:avLst/>
                <a:gdLst/>
                <a:ahLst/>
                <a:cxnLst/>
                <a:rect l="l" t="t" r="r" b="b"/>
                <a:pathLst>
                  <a:path w="1308608" h="1338325">
                    <a:moveTo>
                      <a:pt x="654304" y="0"/>
                    </a:moveTo>
                    <a:cubicBezTo>
                      <a:pt x="292989" y="0"/>
                      <a:pt x="0" y="299643"/>
                      <a:pt x="0" y="669163"/>
                    </a:cubicBezTo>
                    <a:cubicBezTo>
                      <a:pt x="0" y="1038682"/>
                      <a:pt x="292989" y="1338325"/>
                      <a:pt x="654304" y="1338325"/>
                    </a:cubicBezTo>
                    <a:cubicBezTo>
                      <a:pt x="1015619" y="1338325"/>
                      <a:pt x="1308608" y="1038682"/>
                      <a:pt x="1308608" y="669163"/>
                    </a:cubicBezTo>
                    <a:cubicBezTo>
                      <a:pt x="1308608" y="299643"/>
                      <a:pt x="1015619" y="0"/>
                      <a:pt x="654304" y="0"/>
                    </a:cubicBezTo>
                    <a:close/>
                  </a:path>
                </a:pathLst>
              </a:custGeom>
              <a:blipFill>
                <a:blip r:embed="rId14"/>
                <a:stretch>
                  <a:fillRect l="-8285" r="-8285"/>
                </a:stretch>
              </a:blipFill>
            </p:spPr>
          </p:sp>
        </p:grpSp>
        <p:sp>
          <p:nvSpPr>
            <p:cNvPr id="44" name="TextBox 44"/>
            <p:cNvSpPr txBox="1"/>
            <p:nvPr/>
          </p:nvSpPr>
          <p:spPr>
            <a:xfrm>
              <a:off x="39687" y="1350315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Анна Кузнецова</a:t>
              </a:r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39687" y="3388115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Борис Корчевников</a:t>
              </a:r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5406494"/>
              <a:ext cx="1299528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Татьяна Куртукова</a:t>
              </a:r>
            </a:p>
          </p:txBody>
        </p:sp>
      </p:grpSp>
      <p:grpSp>
        <p:nvGrpSpPr>
          <p:cNvPr id="47" name="Group 47"/>
          <p:cNvGrpSpPr/>
          <p:nvPr/>
        </p:nvGrpSpPr>
        <p:grpSpPr>
          <a:xfrm>
            <a:off x="3650088" y="1583391"/>
            <a:ext cx="1507968" cy="5504238"/>
            <a:chOff x="0" y="0"/>
            <a:chExt cx="1600516" cy="5842048"/>
          </a:xfrm>
        </p:grpSpPr>
        <p:grpSp>
          <p:nvGrpSpPr>
            <p:cNvPr id="48" name="Group 48"/>
            <p:cNvGrpSpPr/>
            <p:nvPr/>
          </p:nvGrpSpPr>
          <p:grpSpPr>
            <a:xfrm>
              <a:off x="200088" y="0"/>
              <a:ext cx="1197221" cy="1223381"/>
              <a:chOff x="0" y="0"/>
              <a:chExt cx="1120482" cy="1144966"/>
            </a:xfrm>
          </p:grpSpPr>
          <p:sp>
            <p:nvSpPr>
              <p:cNvPr id="49" name="Freeform 49"/>
              <p:cNvSpPr/>
              <p:nvPr/>
            </p:nvSpPr>
            <p:spPr>
              <a:xfrm>
                <a:off x="0" y="0"/>
                <a:ext cx="1120482" cy="1144966"/>
              </a:xfrm>
              <a:custGeom>
                <a:avLst/>
                <a:gdLst/>
                <a:ahLst/>
                <a:cxnLst/>
                <a:rect l="l" t="t" r="r" b="b"/>
                <a:pathLst>
                  <a:path w="1120482" h="1144966">
                    <a:moveTo>
                      <a:pt x="559851" y="0"/>
                    </a:moveTo>
                    <a:cubicBezTo>
                      <a:pt x="250624" y="258"/>
                      <a:pt x="0" y="256457"/>
                      <a:pt x="0" y="572483"/>
                    </a:cubicBezTo>
                    <a:cubicBezTo>
                      <a:pt x="0" y="888638"/>
                      <a:pt x="250819" y="1144966"/>
                      <a:pt x="560241" y="1144966"/>
                    </a:cubicBezTo>
                    <a:cubicBezTo>
                      <a:pt x="869663" y="1144966"/>
                      <a:pt x="1120482" y="888638"/>
                      <a:pt x="1120482" y="572483"/>
                    </a:cubicBezTo>
                    <a:cubicBezTo>
                      <a:pt x="1120482" y="256457"/>
                      <a:pt x="869858" y="258"/>
                      <a:pt x="560632" y="0"/>
                    </a:cubicBezTo>
                    <a:close/>
                  </a:path>
                </a:pathLst>
              </a:custGeom>
              <a:blipFill>
                <a:blip r:embed="rId15"/>
                <a:stretch>
                  <a:fillRect l="-16006" r="-16006"/>
                </a:stretch>
              </a:blipFill>
            </p:spPr>
          </p:sp>
        </p:grpSp>
        <p:grpSp>
          <p:nvGrpSpPr>
            <p:cNvPr id="50" name="Group 50"/>
            <p:cNvGrpSpPr/>
            <p:nvPr/>
          </p:nvGrpSpPr>
          <p:grpSpPr>
            <a:xfrm>
              <a:off x="200088" y="2039942"/>
              <a:ext cx="1183404" cy="1191091"/>
              <a:chOff x="0" y="0"/>
              <a:chExt cx="1327335" cy="1335957"/>
            </a:xfrm>
          </p:grpSpPr>
          <p:sp>
            <p:nvSpPr>
              <p:cNvPr id="51" name="Freeform 51"/>
              <p:cNvSpPr/>
              <p:nvPr/>
            </p:nvSpPr>
            <p:spPr>
              <a:xfrm>
                <a:off x="0" y="0"/>
                <a:ext cx="1327335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327335" h="1335957">
                    <a:moveTo>
                      <a:pt x="663668" y="0"/>
                    </a:moveTo>
                    <a:cubicBezTo>
                      <a:pt x="297014" y="0"/>
                      <a:pt x="0" y="299067"/>
                      <a:pt x="0" y="667978"/>
                    </a:cubicBezTo>
                    <a:cubicBezTo>
                      <a:pt x="0" y="1036890"/>
                      <a:pt x="297014" y="1335957"/>
                      <a:pt x="663668" y="1335957"/>
                    </a:cubicBezTo>
                    <a:cubicBezTo>
                      <a:pt x="1030322" y="1335957"/>
                      <a:pt x="1327335" y="1036890"/>
                      <a:pt x="1327335" y="667978"/>
                    </a:cubicBezTo>
                    <a:cubicBezTo>
                      <a:pt x="1327335" y="299067"/>
                      <a:pt x="1030322" y="0"/>
                      <a:pt x="663668" y="0"/>
                    </a:cubicBezTo>
                    <a:close/>
                  </a:path>
                </a:pathLst>
              </a:custGeom>
              <a:blipFill>
                <a:blip r:embed="rId16"/>
                <a:stretch>
                  <a:fillRect l="-1797" r="-1797"/>
                </a:stretch>
              </a:blipFill>
            </p:spPr>
          </p:sp>
        </p:grpSp>
        <p:grpSp>
          <p:nvGrpSpPr>
            <p:cNvPr id="52" name="Group 52"/>
            <p:cNvGrpSpPr/>
            <p:nvPr/>
          </p:nvGrpSpPr>
          <p:grpSpPr>
            <a:xfrm>
              <a:off x="200088" y="4077742"/>
              <a:ext cx="1170245" cy="1209622"/>
              <a:chOff x="0" y="0"/>
              <a:chExt cx="1308608" cy="1352640"/>
            </a:xfrm>
          </p:grpSpPr>
          <p:sp>
            <p:nvSpPr>
              <p:cNvPr id="53" name="Freeform 53"/>
              <p:cNvSpPr/>
              <p:nvPr/>
            </p:nvSpPr>
            <p:spPr>
              <a:xfrm>
                <a:off x="0" y="0"/>
                <a:ext cx="1308608" cy="1352640"/>
              </a:xfrm>
              <a:custGeom>
                <a:avLst/>
                <a:gdLst/>
                <a:ahLst/>
                <a:cxnLst/>
                <a:rect l="l" t="t" r="r" b="b"/>
                <a:pathLst>
                  <a:path w="1308608" h="1352640">
                    <a:moveTo>
                      <a:pt x="654304" y="0"/>
                    </a:moveTo>
                    <a:cubicBezTo>
                      <a:pt x="292963" y="0"/>
                      <a:pt x="0" y="302728"/>
                      <a:pt x="0" y="676320"/>
                    </a:cubicBezTo>
                    <a:cubicBezTo>
                      <a:pt x="0" y="1049913"/>
                      <a:pt x="292963" y="1352640"/>
                      <a:pt x="654304" y="1352640"/>
                    </a:cubicBezTo>
                    <a:cubicBezTo>
                      <a:pt x="1015524" y="1352640"/>
                      <a:pt x="1308366" y="1050068"/>
                      <a:pt x="1308608" y="676786"/>
                    </a:cubicBezTo>
                    <a:lnTo>
                      <a:pt x="1308608" y="676165"/>
                    </a:lnTo>
                    <a:cubicBezTo>
                      <a:pt x="1308487" y="302572"/>
                      <a:pt x="1015524" y="0"/>
                      <a:pt x="654304" y="0"/>
                    </a:cubicBezTo>
                    <a:close/>
                  </a:path>
                </a:pathLst>
              </a:custGeom>
              <a:blipFill>
                <a:blip r:embed="rId17"/>
                <a:stretch>
                  <a:fillRect l="-14318" r="-14318"/>
                </a:stretch>
              </a:blipFill>
            </p:spPr>
          </p:sp>
        </p:grpSp>
        <p:sp>
          <p:nvSpPr>
            <p:cNvPr id="54" name="TextBox 54"/>
            <p:cNvSpPr txBox="1"/>
            <p:nvPr/>
          </p:nvSpPr>
          <p:spPr>
            <a:xfrm>
              <a:off x="0" y="1350315"/>
              <a:ext cx="1600516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Маргарита Павлова</a:t>
              </a:r>
            </a:p>
          </p:txBody>
        </p:sp>
        <p:sp>
          <p:nvSpPr>
            <p:cNvPr id="55" name="TextBox 55"/>
            <p:cNvSpPr txBox="1"/>
            <p:nvPr/>
          </p:nvSpPr>
          <p:spPr>
            <a:xfrm>
              <a:off x="150495" y="3388115"/>
              <a:ext cx="1299528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Протоиерей Андрей Ткачев</a:t>
              </a:r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142027" y="5406494"/>
              <a:ext cx="1299528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Виталий Гогунский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8566000" y="1582649"/>
            <a:ext cx="1162426" cy="5504238"/>
            <a:chOff x="0" y="0"/>
            <a:chExt cx="1233766" cy="5842048"/>
          </a:xfrm>
        </p:grpSpPr>
        <p:grpSp>
          <p:nvGrpSpPr>
            <p:cNvPr id="58" name="Group 58"/>
            <p:cNvGrpSpPr/>
            <p:nvPr/>
          </p:nvGrpSpPr>
          <p:grpSpPr>
            <a:xfrm>
              <a:off x="54827" y="0"/>
              <a:ext cx="1177206" cy="1216272"/>
              <a:chOff x="0" y="0"/>
              <a:chExt cx="1126939" cy="1164336"/>
            </a:xfrm>
          </p:grpSpPr>
          <p:sp>
            <p:nvSpPr>
              <p:cNvPr id="59" name="Freeform 59"/>
              <p:cNvSpPr/>
              <p:nvPr/>
            </p:nvSpPr>
            <p:spPr>
              <a:xfrm>
                <a:off x="0" y="0"/>
                <a:ext cx="1126939" cy="1164336"/>
              </a:xfrm>
              <a:custGeom>
                <a:avLst/>
                <a:gdLst/>
                <a:ahLst/>
                <a:cxnLst/>
                <a:rect l="l" t="t" r="r" b="b"/>
                <a:pathLst>
                  <a:path w="1126939" h="1164336">
                    <a:moveTo>
                      <a:pt x="563059" y="0"/>
                    </a:moveTo>
                    <a:cubicBezTo>
                      <a:pt x="252062" y="254"/>
                      <a:pt x="0" y="260731"/>
                      <a:pt x="0" y="582168"/>
                    </a:cubicBezTo>
                    <a:cubicBezTo>
                      <a:pt x="0" y="903732"/>
                      <a:pt x="252268" y="1164336"/>
                      <a:pt x="563469" y="1164336"/>
                    </a:cubicBezTo>
                    <a:cubicBezTo>
                      <a:pt x="874671" y="1164336"/>
                      <a:pt x="1126939" y="903732"/>
                      <a:pt x="1126939" y="582168"/>
                    </a:cubicBezTo>
                    <a:cubicBezTo>
                      <a:pt x="1126939" y="260731"/>
                      <a:pt x="874877" y="254"/>
                      <a:pt x="563880" y="0"/>
                    </a:cubicBezTo>
                    <a:close/>
                  </a:path>
                </a:pathLst>
              </a:custGeom>
              <a:blipFill>
                <a:blip r:embed="rId18"/>
                <a:stretch>
                  <a:fillRect l="-11846" r="-11846"/>
                </a:stretch>
              </a:blipFill>
            </p:spPr>
          </p:sp>
        </p:grpSp>
        <p:grpSp>
          <p:nvGrpSpPr>
            <p:cNvPr id="60" name="Group 60"/>
            <p:cNvGrpSpPr/>
            <p:nvPr/>
          </p:nvGrpSpPr>
          <p:grpSpPr>
            <a:xfrm>
              <a:off x="54827" y="2049039"/>
              <a:ext cx="1177206" cy="1208136"/>
              <a:chOff x="0" y="0"/>
              <a:chExt cx="1301754" cy="1335957"/>
            </a:xfrm>
          </p:grpSpPr>
          <p:sp>
            <p:nvSpPr>
              <p:cNvPr id="61" name="Freeform 61"/>
              <p:cNvSpPr/>
              <p:nvPr/>
            </p:nvSpPr>
            <p:spPr>
              <a:xfrm>
                <a:off x="0" y="0"/>
                <a:ext cx="1301754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301754" h="1335957">
                    <a:moveTo>
                      <a:pt x="650877" y="0"/>
                    </a:moveTo>
                    <a:cubicBezTo>
                      <a:pt x="291415" y="0"/>
                      <a:pt x="0" y="299067"/>
                      <a:pt x="0" y="667978"/>
                    </a:cubicBezTo>
                    <a:cubicBezTo>
                      <a:pt x="0" y="1036890"/>
                      <a:pt x="291415" y="1335957"/>
                      <a:pt x="650877" y="1335957"/>
                    </a:cubicBezTo>
                    <a:cubicBezTo>
                      <a:pt x="1010339" y="1335957"/>
                      <a:pt x="1301754" y="1036890"/>
                      <a:pt x="1301754" y="667978"/>
                    </a:cubicBezTo>
                    <a:cubicBezTo>
                      <a:pt x="1301754" y="299067"/>
                      <a:pt x="1010339" y="0"/>
                      <a:pt x="650877" y="0"/>
                    </a:cubicBezTo>
                    <a:close/>
                  </a:path>
                </a:pathLst>
              </a:custGeom>
              <a:blipFill>
                <a:blip r:embed="rId19"/>
                <a:stretch>
                  <a:fillRect l="-3433" r="-3433"/>
                </a:stretch>
              </a:blipFill>
            </p:spPr>
          </p:sp>
        </p:grpSp>
        <p:grpSp>
          <p:nvGrpSpPr>
            <p:cNvPr id="62" name="Group 62"/>
            <p:cNvGrpSpPr/>
            <p:nvPr/>
          </p:nvGrpSpPr>
          <p:grpSpPr>
            <a:xfrm>
              <a:off x="54827" y="4084959"/>
              <a:ext cx="1178939" cy="1195188"/>
              <a:chOff x="0" y="0"/>
              <a:chExt cx="1303670" cy="1321638"/>
            </a:xfrm>
          </p:grpSpPr>
          <p:sp>
            <p:nvSpPr>
              <p:cNvPr id="63" name="Freeform 63"/>
              <p:cNvSpPr/>
              <p:nvPr/>
            </p:nvSpPr>
            <p:spPr>
              <a:xfrm>
                <a:off x="0" y="0"/>
                <a:ext cx="1303670" cy="1321638"/>
              </a:xfrm>
              <a:custGeom>
                <a:avLst/>
                <a:gdLst/>
                <a:ahLst/>
                <a:cxnLst/>
                <a:rect l="l" t="t" r="r" b="b"/>
                <a:pathLst>
                  <a:path w="1303670" h="1321638">
                    <a:moveTo>
                      <a:pt x="651835" y="0"/>
                    </a:moveTo>
                    <a:cubicBezTo>
                      <a:pt x="291796" y="0"/>
                      <a:pt x="0" y="295835"/>
                      <a:pt x="0" y="660819"/>
                    </a:cubicBezTo>
                    <a:cubicBezTo>
                      <a:pt x="0" y="1025803"/>
                      <a:pt x="291796" y="1321638"/>
                      <a:pt x="651835" y="1321638"/>
                    </a:cubicBezTo>
                    <a:cubicBezTo>
                      <a:pt x="1011510" y="1321638"/>
                      <a:pt x="1303306" y="1026092"/>
                      <a:pt x="1303670" y="661542"/>
                    </a:cubicBezTo>
                    <a:lnTo>
                      <a:pt x="1303670" y="660385"/>
                    </a:lnTo>
                    <a:cubicBezTo>
                      <a:pt x="1303428" y="295691"/>
                      <a:pt x="1011632" y="0"/>
                      <a:pt x="651835" y="0"/>
                    </a:cubicBezTo>
                    <a:close/>
                  </a:path>
                </a:pathLst>
              </a:custGeom>
              <a:blipFill>
                <a:blip r:embed="rId20"/>
                <a:stretch>
                  <a:fillRect l="-9566" r="-9566"/>
                </a:stretch>
              </a:blipFill>
            </p:spPr>
          </p:sp>
        </p:grpSp>
        <p:sp>
          <p:nvSpPr>
            <p:cNvPr id="64" name="TextBox 64"/>
            <p:cNvSpPr txBox="1"/>
            <p:nvPr/>
          </p:nvSpPr>
          <p:spPr>
            <a:xfrm>
              <a:off x="40707" y="1350315"/>
              <a:ext cx="1137495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Умар Кремлев</a:t>
              </a:r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3389982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Наталья Москвитина</a:t>
              </a:r>
            </a:p>
          </p:txBody>
        </p:sp>
        <p:sp>
          <p:nvSpPr>
            <p:cNvPr id="66" name="TextBox 66"/>
            <p:cNvSpPr txBox="1"/>
            <p:nvPr/>
          </p:nvSpPr>
          <p:spPr>
            <a:xfrm>
              <a:off x="19731" y="5406494"/>
              <a:ext cx="1179447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Алексей Белов</a:t>
              </a:r>
            </a:p>
          </p:txBody>
        </p:sp>
      </p:grpSp>
      <p:grpSp>
        <p:nvGrpSpPr>
          <p:cNvPr id="68" name="Group 68"/>
          <p:cNvGrpSpPr/>
          <p:nvPr/>
        </p:nvGrpSpPr>
        <p:grpSpPr>
          <a:xfrm>
            <a:off x="11623679" y="1582649"/>
            <a:ext cx="1149600" cy="5503497"/>
            <a:chOff x="0" y="0"/>
            <a:chExt cx="1220153" cy="5841261"/>
          </a:xfrm>
        </p:grpSpPr>
        <p:grpSp>
          <p:nvGrpSpPr>
            <p:cNvPr id="69" name="Group 69"/>
            <p:cNvGrpSpPr/>
            <p:nvPr/>
          </p:nvGrpSpPr>
          <p:grpSpPr>
            <a:xfrm>
              <a:off x="28481" y="0"/>
              <a:ext cx="1163191" cy="1208136"/>
              <a:chOff x="0" y="0"/>
              <a:chExt cx="1286256" cy="1335957"/>
            </a:xfrm>
          </p:grpSpPr>
          <p:sp>
            <p:nvSpPr>
              <p:cNvPr id="70" name="Freeform 70"/>
              <p:cNvSpPr/>
              <p:nvPr/>
            </p:nvSpPr>
            <p:spPr>
              <a:xfrm>
                <a:off x="0" y="0"/>
                <a:ext cx="1286256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86256" h="1335957">
                    <a:moveTo>
                      <a:pt x="643128" y="0"/>
                    </a:moveTo>
                    <a:cubicBezTo>
                      <a:pt x="287909" y="0"/>
                      <a:pt x="0" y="299128"/>
                      <a:pt x="0" y="667978"/>
                    </a:cubicBezTo>
                    <a:cubicBezTo>
                      <a:pt x="0" y="1036828"/>
                      <a:pt x="287909" y="1335957"/>
                      <a:pt x="643128" y="1335957"/>
                    </a:cubicBezTo>
                    <a:cubicBezTo>
                      <a:pt x="998093" y="1335957"/>
                      <a:pt x="1285875" y="1037250"/>
                      <a:pt x="1286256" y="668681"/>
                    </a:cubicBezTo>
                    <a:lnTo>
                      <a:pt x="1286256" y="667416"/>
                    </a:lnTo>
                    <a:cubicBezTo>
                      <a:pt x="1286002" y="298847"/>
                      <a:pt x="998220" y="0"/>
                      <a:pt x="643128" y="0"/>
                    </a:cubicBezTo>
                    <a:close/>
                  </a:path>
                </a:pathLst>
              </a:custGeom>
              <a:blipFill>
                <a:blip r:embed="rId21"/>
                <a:stretch>
                  <a:fillRect l="-5341" r="-5341"/>
                </a:stretch>
              </a:blipFill>
            </p:spPr>
          </p:sp>
        </p:grpSp>
        <p:grpSp>
          <p:nvGrpSpPr>
            <p:cNvPr id="71" name="Group 71"/>
            <p:cNvGrpSpPr/>
            <p:nvPr/>
          </p:nvGrpSpPr>
          <p:grpSpPr>
            <a:xfrm>
              <a:off x="28481" y="2039942"/>
              <a:ext cx="1163191" cy="1208136"/>
              <a:chOff x="0" y="0"/>
              <a:chExt cx="1286256" cy="1335957"/>
            </a:xfrm>
          </p:grpSpPr>
          <p:sp>
            <p:nvSpPr>
              <p:cNvPr id="72" name="Freeform 72"/>
              <p:cNvSpPr/>
              <p:nvPr/>
            </p:nvSpPr>
            <p:spPr>
              <a:xfrm>
                <a:off x="0" y="0"/>
                <a:ext cx="1286256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86256" h="1335957">
                    <a:moveTo>
                      <a:pt x="643128" y="0"/>
                    </a:moveTo>
                    <a:cubicBezTo>
                      <a:pt x="287932" y="0"/>
                      <a:pt x="0" y="299199"/>
                      <a:pt x="0" y="667978"/>
                    </a:cubicBezTo>
                    <a:cubicBezTo>
                      <a:pt x="0" y="1036758"/>
                      <a:pt x="287932" y="1335957"/>
                      <a:pt x="643128" y="1335957"/>
                    </a:cubicBezTo>
                    <a:cubicBezTo>
                      <a:pt x="998324" y="1335957"/>
                      <a:pt x="1286256" y="1036913"/>
                      <a:pt x="1286256" y="667978"/>
                    </a:cubicBezTo>
                    <a:cubicBezTo>
                      <a:pt x="1286256" y="299044"/>
                      <a:pt x="998324" y="0"/>
                      <a:pt x="643128" y="0"/>
                    </a:cubicBezTo>
                    <a:close/>
                  </a:path>
                </a:pathLst>
              </a:custGeom>
              <a:blipFill>
                <a:blip r:embed="rId22"/>
                <a:stretch>
                  <a:fillRect l="-11837" r="-11837"/>
                </a:stretch>
              </a:blipFill>
            </p:spPr>
          </p:sp>
        </p:grpSp>
        <p:grpSp>
          <p:nvGrpSpPr>
            <p:cNvPr id="73" name="Group 73"/>
            <p:cNvGrpSpPr/>
            <p:nvPr/>
          </p:nvGrpSpPr>
          <p:grpSpPr>
            <a:xfrm>
              <a:off x="28481" y="4071269"/>
              <a:ext cx="1163191" cy="1208136"/>
              <a:chOff x="0" y="0"/>
              <a:chExt cx="1286256" cy="1335957"/>
            </a:xfrm>
          </p:grpSpPr>
          <p:sp>
            <p:nvSpPr>
              <p:cNvPr id="74" name="Freeform 74"/>
              <p:cNvSpPr/>
              <p:nvPr/>
            </p:nvSpPr>
            <p:spPr>
              <a:xfrm>
                <a:off x="0" y="0"/>
                <a:ext cx="1286256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86256" h="1335957">
                    <a:moveTo>
                      <a:pt x="643128" y="0"/>
                    </a:moveTo>
                    <a:cubicBezTo>
                      <a:pt x="287932" y="0"/>
                      <a:pt x="0" y="299199"/>
                      <a:pt x="0" y="667978"/>
                    </a:cubicBezTo>
                    <a:cubicBezTo>
                      <a:pt x="0" y="1036758"/>
                      <a:pt x="287932" y="1335957"/>
                      <a:pt x="643128" y="1335957"/>
                    </a:cubicBezTo>
                    <a:cubicBezTo>
                      <a:pt x="998324" y="1335957"/>
                      <a:pt x="1286256" y="1036913"/>
                      <a:pt x="1286256" y="667978"/>
                    </a:cubicBezTo>
                    <a:cubicBezTo>
                      <a:pt x="1286256" y="299044"/>
                      <a:pt x="998324" y="0"/>
                      <a:pt x="643128" y="0"/>
                    </a:cubicBezTo>
                    <a:close/>
                  </a:path>
                </a:pathLst>
              </a:custGeom>
              <a:blipFill>
                <a:blip r:embed="rId23"/>
                <a:stretch>
                  <a:fillRect l="-105552" t="-95107" r="-104485" b="-252297"/>
                </a:stretch>
              </a:blipFill>
            </p:spPr>
          </p:sp>
        </p:grpSp>
        <p:sp>
          <p:nvSpPr>
            <p:cNvPr id="75" name="TextBox 75"/>
            <p:cNvSpPr txBox="1"/>
            <p:nvPr/>
          </p:nvSpPr>
          <p:spPr>
            <a:xfrm>
              <a:off x="0" y="3388116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Иван Охлобыстин</a:t>
              </a:r>
            </a:p>
          </p:txBody>
        </p:sp>
        <p:sp>
          <p:nvSpPr>
            <p:cNvPr id="76" name="TextBox 76"/>
            <p:cNvSpPr txBox="1"/>
            <p:nvPr/>
          </p:nvSpPr>
          <p:spPr>
            <a:xfrm>
              <a:off x="41328" y="1350315"/>
              <a:ext cx="1137495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Виталий Милонов</a:t>
              </a:r>
            </a:p>
          </p:txBody>
        </p:sp>
        <p:sp>
          <p:nvSpPr>
            <p:cNvPr id="77" name="TextBox 77"/>
            <p:cNvSpPr txBox="1"/>
            <p:nvPr/>
          </p:nvSpPr>
          <p:spPr>
            <a:xfrm>
              <a:off x="0" y="5405707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Владимир Носов</a:t>
              </a:r>
            </a:p>
          </p:txBody>
        </p:sp>
      </p:grpSp>
      <p:grpSp>
        <p:nvGrpSpPr>
          <p:cNvPr id="78" name="Group 78"/>
          <p:cNvGrpSpPr/>
          <p:nvPr/>
        </p:nvGrpSpPr>
        <p:grpSpPr>
          <a:xfrm>
            <a:off x="672192" y="1583391"/>
            <a:ext cx="1224385" cy="5504238"/>
            <a:chOff x="0" y="0"/>
            <a:chExt cx="1299528" cy="5842048"/>
          </a:xfrm>
        </p:grpSpPr>
        <p:grpSp>
          <p:nvGrpSpPr>
            <p:cNvPr id="79" name="Group 79"/>
            <p:cNvGrpSpPr/>
            <p:nvPr/>
          </p:nvGrpSpPr>
          <p:grpSpPr>
            <a:xfrm>
              <a:off x="66570" y="0"/>
              <a:ext cx="1166388" cy="1208136"/>
              <a:chOff x="0" y="0"/>
              <a:chExt cx="1092712" cy="1131824"/>
            </a:xfrm>
          </p:grpSpPr>
          <p:sp>
            <p:nvSpPr>
              <p:cNvPr id="80" name="Freeform 80"/>
              <p:cNvSpPr/>
              <p:nvPr/>
            </p:nvSpPr>
            <p:spPr>
              <a:xfrm>
                <a:off x="0" y="0"/>
                <a:ext cx="1092712" cy="1131824"/>
              </a:xfrm>
              <a:custGeom>
                <a:avLst/>
                <a:gdLst/>
                <a:ahLst/>
                <a:cxnLst/>
                <a:rect l="l" t="t" r="r" b="b"/>
                <a:pathLst>
                  <a:path w="1092712" h="1131824">
                    <a:moveTo>
                      <a:pt x="546356" y="0"/>
                    </a:moveTo>
                    <a:cubicBezTo>
                      <a:pt x="244655" y="0"/>
                      <a:pt x="0" y="253365"/>
                      <a:pt x="0" y="565912"/>
                    </a:cubicBezTo>
                    <a:cubicBezTo>
                      <a:pt x="0" y="878459"/>
                      <a:pt x="244655" y="1131824"/>
                      <a:pt x="546356" y="1131824"/>
                    </a:cubicBezTo>
                    <a:cubicBezTo>
                      <a:pt x="847957" y="1131824"/>
                      <a:pt x="1092612" y="878586"/>
                      <a:pt x="1092712" y="566166"/>
                    </a:cubicBezTo>
                    <a:lnTo>
                      <a:pt x="1092712" y="565912"/>
                    </a:lnTo>
                    <a:cubicBezTo>
                      <a:pt x="1092712" y="253238"/>
                      <a:pt x="848057" y="0"/>
                      <a:pt x="546356" y="0"/>
                    </a:cubicBezTo>
                    <a:close/>
                  </a:path>
                </a:pathLst>
              </a:custGeom>
              <a:blipFill>
                <a:blip r:embed="rId24"/>
                <a:stretch>
                  <a:fillRect l="-69096" t="-1252" r="-47372" b="-16161"/>
                </a:stretch>
              </a:blipFill>
            </p:spPr>
          </p:sp>
        </p:grpSp>
        <p:grpSp>
          <p:nvGrpSpPr>
            <p:cNvPr id="81" name="Group 81"/>
            <p:cNvGrpSpPr/>
            <p:nvPr/>
          </p:nvGrpSpPr>
          <p:grpSpPr>
            <a:xfrm>
              <a:off x="66570" y="2039942"/>
              <a:ext cx="1166388" cy="1208136"/>
              <a:chOff x="0" y="0"/>
              <a:chExt cx="1289791" cy="1335957"/>
            </a:xfrm>
          </p:grpSpPr>
          <p:sp>
            <p:nvSpPr>
              <p:cNvPr id="82" name="Freeform 82"/>
              <p:cNvSpPr/>
              <p:nvPr/>
            </p:nvSpPr>
            <p:spPr>
              <a:xfrm>
                <a:off x="0" y="0"/>
                <a:ext cx="1289791" cy="1335957"/>
              </a:xfrm>
              <a:custGeom>
                <a:avLst/>
                <a:gdLst/>
                <a:ahLst/>
                <a:cxnLst/>
                <a:rect l="l" t="t" r="r" b="b"/>
                <a:pathLst>
                  <a:path w="1289791" h="1335957">
                    <a:moveTo>
                      <a:pt x="644228" y="0"/>
                    </a:moveTo>
                    <a:cubicBezTo>
                      <a:pt x="288415" y="287"/>
                      <a:pt x="0" y="299354"/>
                      <a:pt x="0" y="667978"/>
                    </a:cubicBezTo>
                    <a:cubicBezTo>
                      <a:pt x="0" y="1036890"/>
                      <a:pt x="288681" y="1335957"/>
                      <a:pt x="644895" y="1335957"/>
                    </a:cubicBezTo>
                    <a:cubicBezTo>
                      <a:pt x="1001110" y="1335957"/>
                      <a:pt x="1289791" y="1036890"/>
                      <a:pt x="1289791" y="667978"/>
                    </a:cubicBezTo>
                    <a:cubicBezTo>
                      <a:pt x="1289791" y="299354"/>
                      <a:pt x="1001376" y="287"/>
                      <a:pt x="645563" y="0"/>
                    </a:cubicBezTo>
                    <a:close/>
                  </a:path>
                </a:pathLst>
              </a:custGeom>
              <a:blipFill>
                <a:blip r:embed="rId25"/>
                <a:stretch>
                  <a:fillRect l="-46450" t="-13780" r="-50343" b="-43847"/>
                </a:stretch>
              </a:blipFill>
            </p:spPr>
          </p:sp>
        </p:grpSp>
        <p:grpSp>
          <p:nvGrpSpPr>
            <p:cNvPr id="83" name="Group 83"/>
            <p:cNvGrpSpPr/>
            <p:nvPr/>
          </p:nvGrpSpPr>
          <p:grpSpPr>
            <a:xfrm>
              <a:off x="76436" y="4077742"/>
              <a:ext cx="1183404" cy="1210278"/>
              <a:chOff x="0" y="0"/>
              <a:chExt cx="1308608" cy="1338325"/>
            </a:xfrm>
          </p:grpSpPr>
          <p:sp>
            <p:nvSpPr>
              <p:cNvPr id="84" name="Freeform 84"/>
              <p:cNvSpPr/>
              <p:nvPr/>
            </p:nvSpPr>
            <p:spPr>
              <a:xfrm>
                <a:off x="0" y="0"/>
                <a:ext cx="1308608" cy="1338325"/>
              </a:xfrm>
              <a:custGeom>
                <a:avLst/>
                <a:gdLst/>
                <a:ahLst/>
                <a:cxnLst/>
                <a:rect l="l" t="t" r="r" b="b"/>
                <a:pathLst>
                  <a:path w="1308608" h="1338325">
                    <a:moveTo>
                      <a:pt x="654304" y="0"/>
                    </a:moveTo>
                    <a:cubicBezTo>
                      <a:pt x="292989" y="0"/>
                      <a:pt x="0" y="299643"/>
                      <a:pt x="0" y="669163"/>
                    </a:cubicBezTo>
                    <a:cubicBezTo>
                      <a:pt x="0" y="1038682"/>
                      <a:pt x="292989" y="1338325"/>
                      <a:pt x="654304" y="1338325"/>
                    </a:cubicBezTo>
                    <a:cubicBezTo>
                      <a:pt x="1015619" y="1338325"/>
                      <a:pt x="1308608" y="1038682"/>
                      <a:pt x="1308608" y="669163"/>
                    </a:cubicBezTo>
                    <a:cubicBezTo>
                      <a:pt x="1308608" y="299643"/>
                      <a:pt x="1015619" y="0"/>
                      <a:pt x="654304" y="0"/>
                    </a:cubicBezTo>
                    <a:close/>
                  </a:path>
                </a:pathLst>
              </a:custGeom>
              <a:blipFill>
                <a:blip r:embed="rId26"/>
                <a:stretch>
                  <a:fillRect t="-17822" b="-30328"/>
                </a:stretch>
              </a:blipFill>
            </p:spPr>
          </p:sp>
        </p:grpSp>
        <p:sp>
          <p:nvSpPr>
            <p:cNvPr id="85" name="TextBox 85"/>
            <p:cNvSpPr txBox="1"/>
            <p:nvPr/>
          </p:nvSpPr>
          <p:spPr>
            <a:xfrm>
              <a:off x="39687" y="1350315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Леонид Решетников</a:t>
              </a:r>
            </a:p>
          </p:txBody>
        </p:sp>
        <p:sp>
          <p:nvSpPr>
            <p:cNvPr id="86" name="TextBox 86"/>
            <p:cNvSpPr txBox="1"/>
            <p:nvPr/>
          </p:nvSpPr>
          <p:spPr>
            <a:xfrm>
              <a:off x="39687" y="3388115"/>
              <a:ext cx="1220153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Виталий Кузнецов</a:t>
              </a:r>
            </a:p>
          </p:txBody>
        </p:sp>
        <p:sp>
          <p:nvSpPr>
            <p:cNvPr id="87" name="TextBox 87"/>
            <p:cNvSpPr txBox="1"/>
            <p:nvPr/>
          </p:nvSpPr>
          <p:spPr>
            <a:xfrm>
              <a:off x="0" y="5406494"/>
              <a:ext cx="1299528" cy="43555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602"/>
                </a:lnSpc>
              </a:pPr>
              <a:r>
                <a:rPr lang="en-US" sz="1144" b="1" spc="-13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Николай Дьяконов</a:t>
              </a:r>
            </a:p>
          </p:txBody>
        </p:sp>
      </p:grpSp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5754AE9E-0062-E5D7-29D4-3CB26B0E7A8C}"/>
              </a:ext>
            </a:extLst>
          </p:cNvPr>
          <p:cNvPicPr>
            <a:picLocks noChangeAspect="1"/>
          </p:cNvPicPr>
          <p:nvPr/>
        </p:nvPicPr>
        <p:blipFill>
          <a:blip r:embed="rId27"/>
          <a:srcRect l="44616" t="60733"/>
          <a:stretch/>
        </p:blipFill>
        <p:spPr>
          <a:xfrm rot="10800000">
            <a:off x="7970763" y="4830749"/>
            <a:ext cx="5462662" cy="3727588"/>
          </a:xfrm>
          <a:prstGeom prst="rect">
            <a:avLst/>
          </a:prstGeom>
        </p:spPr>
      </p:pic>
      <p:pic>
        <p:nvPicPr>
          <p:cNvPr id="93" name="Рисунок 92">
            <a:extLst>
              <a:ext uri="{FF2B5EF4-FFF2-40B4-BE49-F238E27FC236}">
                <a16:creationId xmlns:a16="http://schemas.microsoft.com/office/drawing/2014/main" id="{E923CE8E-98C3-93A3-4935-2A1F7C71A3A0}"/>
              </a:ext>
            </a:extLst>
          </p:cNvPr>
          <p:cNvPicPr>
            <a:picLocks noChangeAspect="1"/>
          </p:cNvPicPr>
          <p:nvPr/>
        </p:nvPicPr>
        <p:blipFill>
          <a:blip r:embed="rId28"/>
          <a:srcRect l="36117" t="67947"/>
          <a:stretch/>
        </p:blipFill>
        <p:spPr>
          <a:xfrm>
            <a:off x="0" y="-968120"/>
            <a:ext cx="12605846" cy="55864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0B99EF-6B1E-1352-241E-D898F749503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grpSp>
        <p:nvGrpSpPr>
          <p:cNvPr id="11" name="Group 11"/>
          <p:cNvGrpSpPr/>
          <p:nvPr/>
        </p:nvGrpSpPr>
        <p:grpSpPr>
          <a:xfrm>
            <a:off x="2202400" y="2292653"/>
            <a:ext cx="9702266" cy="3179998"/>
            <a:chOff x="0" y="0"/>
            <a:chExt cx="10297718" cy="3375162"/>
          </a:xfrm>
        </p:grpSpPr>
        <p:grpSp>
          <p:nvGrpSpPr>
            <p:cNvPr id="12" name="Group 12"/>
            <p:cNvGrpSpPr/>
            <p:nvPr/>
          </p:nvGrpSpPr>
          <p:grpSpPr>
            <a:xfrm>
              <a:off x="1804177" y="0"/>
              <a:ext cx="8493541" cy="3375162"/>
              <a:chOff x="0" y="0"/>
              <a:chExt cx="2683092" cy="1066207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0" y="0"/>
                <a:ext cx="2683092" cy="1066207"/>
              </a:xfrm>
              <a:custGeom>
                <a:avLst/>
                <a:gdLst/>
                <a:ahLst/>
                <a:cxnLst/>
                <a:rect l="l" t="t" r="r" b="b"/>
                <a:pathLst>
                  <a:path w="2683092" h="1066207">
                    <a:moveTo>
                      <a:pt x="37659" y="0"/>
                    </a:moveTo>
                    <a:lnTo>
                      <a:pt x="2645433" y="0"/>
                    </a:lnTo>
                    <a:cubicBezTo>
                      <a:pt x="2655421" y="0"/>
                      <a:pt x="2665000" y="3968"/>
                      <a:pt x="2672062" y="11030"/>
                    </a:cubicBezTo>
                    <a:cubicBezTo>
                      <a:pt x="2679124" y="18092"/>
                      <a:pt x="2683092" y="27671"/>
                      <a:pt x="2683092" y="37659"/>
                    </a:cubicBezTo>
                    <a:lnTo>
                      <a:pt x="2683092" y="1028548"/>
                    </a:lnTo>
                    <a:cubicBezTo>
                      <a:pt x="2683092" y="1038536"/>
                      <a:pt x="2679124" y="1048114"/>
                      <a:pt x="2672062" y="1055177"/>
                    </a:cubicBezTo>
                    <a:cubicBezTo>
                      <a:pt x="2665000" y="1062239"/>
                      <a:pt x="2655421" y="1066207"/>
                      <a:pt x="2645433" y="1066207"/>
                    </a:cubicBezTo>
                    <a:lnTo>
                      <a:pt x="37659" y="1066207"/>
                    </a:lnTo>
                    <a:cubicBezTo>
                      <a:pt x="27671" y="1066207"/>
                      <a:pt x="18092" y="1062239"/>
                      <a:pt x="11030" y="1055177"/>
                    </a:cubicBezTo>
                    <a:cubicBezTo>
                      <a:pt x="3968" y="1048114"/>
                      <a:pt x="0" y="1038536"/>
                      <a:pt x="0" y="1028548"/>
                    </a:cubicBezTo>
                    <a:lnTo>
                      <a:pt x="0" y="37659"/>
                    </a:lnTo>
                    <a:cubicBezTo>
                      <a:pt x="0" y="27671"/>
                      <a:pt x="3968" y="18092"/>
                      <a:pt x="11030" y="11030"/>
                    </a:cubicBezTo>
                    <a:cubicBezTo>
                      <a:pt x="18092" y="3968"/>
                      <a:pt x="27671" y="0"/>
                      <a:pt x="37659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6A4FF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</p:sp>
          <p:sp>
            <p:nvSpPr>
              <p:cNvPr id="14" name="TextBox 14"/>
              <p:cNvSpPr txBox="1"/>
              <p:nvPr/>
            </p:nvSpPr>
            <p:spPr>
              <a:xfrm>
                <a:off x="0" y="-38100"/>
                <a:ext cx="2683092" cy="1104307"/>
              </a:xfrm>
              <a:prstGeom prst="rect">
                <a:avLst/>
              </a:prstGeom>
            </p:spPr>
            <p:txBody>
              <a:bodyPr lIns="92875" tIns="92875" rIns="92875" bIns="92875" rtlCol="0" anchor="ctr"/>
              <a:lstStyle/>
              <a:p>
                <a:pPr algn="ctr">
                  <a:lnSpc>
                    <a:spcPts val="2176"/>
                  </a:lnSpc>
                </a:pPr>
                <a:endParaRPr sz="2261"/>
              </a:p>
            </p:txBody>
          </p:sp>
        </p:grpSp>
        <p:grpSp>
          <p:nvGrpSpPr>
            <p:cNvPr id="15" name="Group 15"/>
            <p:cNvGrpSpPr/>
            <p:nvPr/>
          </p:nvGrpSpPr>
          <p:grpSpPr>
            <a:xfrm>
              <a:off x="0" y="0"/>
              <a:ext cx="4887272" cy="3375162"/>
              <a:chOff x="0" y="0"/>
              <a:chExt cx="3614228" cy="2495994"/>
            </a:xfrm>
          </p:grpSpPr>
          <p:sp>
            <p:nvSpPr>
              <p:cNvPr id="16" name="Freeform 16"/>
              <p:cNvSpPr/>
              <p:nvPr/>
            </p:nvSpPr>
            <p:spPr>
              <a:xfrm>
                <a:off x="0" y="0"/>
                <a:ext cx="3614266" cy="2496058"/>
              </a:xfrm>
              <a:custGeom>
                <a:avLst/>
                <a:gdLst/>
                <a:ahLst/>
                <a:cxnLst/>
                <a:rect l="l" t="t" r="r" b="b"/>
                <a:pathLst>
                  <a:path w="3614266" h="2496058">
                    <a:moveTo>
                      <a:pt x="528718" y="0"/>
                    </a:moveTo>
                    <a:cubicBezTo>
                      <a:pt x="238374" y="0"/>
                      <a:pt x="1386" y="216027"/>
                      <a:pt x="0" y="481330"/>
                    </a:cubicBezTo>
                    <a:lnTo>
                      <a:pt x="0" y="2014728"/>
                    </a:lnTo>
                    <a:cubicBezTo>
                      <a:pt x="1386" y="2280031"/>
                      <a:pt x="238374" y="2496058"/>
                      <a:pt x="528718" y="2496058"/>
                    </a:cubicBezTo>
                    <a:lnTo>
                      <a:pt x="3085552" y="2496058"/>
                    </a:lnTo>
                    <a:cubicBezTo>
                      <a:pt x="3376728" y="2496058"/>
                      <a:pt x="3614266" y="2278888"/>
                      <a:pt x="3614266" y="2012569"/>
                    </a:cubicBezTo>
                    <a:lnTo>
                      <a:pt x="3614266" y="483489"/>
                    </a:lnTo>
                    <a:cubicBezTo>
                      <a:pt x="3614266" y="217170"/>
                      <a:pt x="3376728" y="0"/>
                      <a:pt x="3085552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t="-1415" b="-7761"/>
                </a:stretch>
              </a:blipFill>
            </p:spPr>
          </p:sp>
        </p:grpSp>
        <p:sp>
          <p:nvSpPr>
            <p:cNvPr id="17" name="TextBox 17"/>
            <p:cNvSpPr txBox="1"/>
            <p:nvPr/>
          </p:nvSpPr>
          <p:spPr>
            <a:xfrm>
              <a:off x="5278383" y="339383"/>
              <a:ext cx="4563089" cy="284471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863"/>
                </a:lnSpc>
              </a:pPr>
              <a:r>
                <a:rPr lang="en-US" sz="1322" b="1" spc="-15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«РОССИЯ ЭТО, ДЕЙСТВИТЕЛЬНО, ОГРОМНАЯ СЕМЬЯ, МОЖНО СКАЗАТЬ, СЕМЬЯ СЕМЕЙ. ВЕДЬ ЗДЕСЬ СТОЛЕТИЯМИ В МИРЕ И СОГЛАСИИ ЖИВУТ ЛЮДИ РАЗНЫХ НАЦИОНАЛЬНОСТЕЙ, А МНОГООБРАЗИЕ ИХ КУЛЬТУР, ЯЗЫКОВ, ОБЫЧАЕВ НЕ РАЗДЕЛЯЕТ, НЕТ, А, НАПРОТИВ, ОБЪЕДИНЯЕТ РОССИЮ. ПОТОМУ ЧТО У НАС ОБЩИЕ ЦЕННОСТИ БОЛЬШОЙ, ДРУЖНОЙ СЕМЬИ, ОНИ ДЕЛАЮТ НАС БОЛЕЕ СИЛЬНЫМИ, УВЕРЕННЫМИ И СПЛОЧЕННЫМИ»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2120909" y="3125449"/>
              <a:ext cx="7720560" cy="14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13"/>
                </a:lnSpc>
              </a:pPr>
              <a:r>
                <a:rPr lang="en-US" sz="795" spc="-9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Церемония открытия Года семьи (2024) Всероссийский форум «Родные-любимые»</a:t>
              </a:r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02400" y="777456"/>
            <a:ext cx="8217010" cy="7694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60"/>
              </a:lnSpc>
            </a:pPr>
            <a:r>
              <a:rPr lang="en-US" sz="2276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ВСЕРОССИЙСКИЙ ПАРАД СЕМЬИ ПРОВОДИТСЯ ПРИ ПОДДЕРЖКЕ АДМИНИСТРАЦИИ ПРЕЗИДЕНТА</a:t>
            </a:r>
          </a:p>
        </p:txBody>
      </p:sp>
      <p:sp>
        <p:nvSpPr>
          <p:cNvPr id="25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26" name="TextBox 26"/>
          <p:cNvSpPr txBox="1"/>
          <p:nvPr/>
        </p:nvSpPr>
        <p:spPr>
          <a:xfrm>
            <a:off x="2613781" y="5751943"/>
            <a:ext cx="3523464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286"/>
              </a:lnSpc>
            </a:pPr>
            <a:r>
              <a:rPr lang="en-US" sz="1759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Президент России В.Путин</a:t>
            </a:r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ACAB257F-FC3F-E9F5-366A-7561384D9C6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58413" t="16111" r="-5807" b="15506"/>
          <a:stretch/>
        </p:blipFill>
        <p:spPr>
          <a:xfrm>
            <a:off x="0" y="-968121"/>
            <a:ext cx="5337984" cy="9492741"/>
          </a:xfrm>
          <a:prstGeom prst="rect">
            <a:avLst/>
          </a:prstGeom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386218F-04BD-845D-DD02-D25CF86C63A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b="56662"/>
          <a:stretch/>
        </p:blipFill>
        <p:spPr>
          <a:xfrm>
            <a:off x="6567112" y="5586286"/>
            <a:ext cx="5337554" cy="2197943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F0995FDB-F2AA-16BB-A1CA-376B57823C6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grpSp>
        <p:nvGrpSpPr>
          <p:cNvPr id="9" name="Group 9"/>
          <p:cNvGrpSpPr/>
          <p:nvPr/>
        </p:nvGrpSpPr>
        <p:grpSpPr>
          <a:xfrm>
            <a:off x="2202400" y="2201209"/>
            <a:ext cx="9702267" cy="3179998"/>
            <a:chOff x="0" y="0"/>
            <a:chExt cx="10297719" cy="3375162"/>
          </a:xfrm>
        </p:grpSpPr>
        <p:grpSp>
          <p:nvGrpSpPr>
            <p:cNvPr id="10" name="Group 10"/>
            <p:cNvGrpSpPr/>
            <p:nvPr/>
          </p:nvGrpSpPr>
          <p:grpSpPr>
            <a:xfrm>
              <a:off x="1755811" y="0"/>
              <a:ext cx="8541908" cy="3375162"/>
              <a:chOff x="0" y="0"/>
              <a:chExt cx="2698371" cy="1066207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2698371" cy="1066207"/>
              </a:xfrm>
              <a:custGeom>
                <a:avLst/>
                <a:gdLst/>
                <a:ahLst/>
                <a:cxnLst/>
                <a:rect l="l" t="t" r="r" b="b"/>
                <a:pathLst>
                  <a:path w="2698371" h="1066207">
                    <a:moveTo>
                      <a:pt x="35326" y="0"/>
                    </a:moveTo>
                    <a:lnTo>
                      <a:pt x="2663045" y="0"/>
                    </a:lnTo>
                    <a:cubicBezTo>
                      <a:pt x="2672414" y="0"/>
                      <a:pt x="2681399" y="3722"/>
                      <a:pt x="2688024" y="10347"/>
                    </a:cubicBezTo>
                    <a:cubicBezTo>
                      <a:pt x="2694649" y="16972"/>
                      <a:pt x="2698371" y="25957"/>
                      <a:pt x="2698371" y="35326"/>
                    </a:cubicBezTo>
                    <a:lnTo>
                      <a:pt x="2698371" y="1030881"/>
                    </a:lnTo>
                    <a:cubicBezTo>
                      <a:pt x="2698371" y="1040250"/>
                      <a:pt x="2694649" y="1049235"/>
                      <a:pt x="2688024" y="1055860"/>
                    </a:cubicBezTo>
                    <a:cubicBezTo>
                      <a:pt x="2681399" y="1062485"/>
                      <a:pt x="2672414" y="1066207"/>
                      <a:pt x="2663045" y="1066207"/>
                    </a:cubicBezTo>
                    <a:lnTo>
                      <a:pt x="35326" y="1066207"/>
                    </a:lnTo>
                    <a:cubicBezTo>
                      <a:pt x="25957" y="1066207"/>
                      <a:pt x="16972" y="1062485"/>
                      <a:pt x="10347" y="1055860"/>
                    </a:cubicBezTo>
                    <a:cubicBezTo>
                      <a:pt x="3722" y="1049235"/>
                      <a:pt x="0" y="1040250"/>
                      <a:pt x="0" y="1030881"/>
                    </a:cubicBezTo>
                    <a:lnTo>
                      <a:pt x="0" y="35326"/>
                    </a:lnTo>
                    <a:cubicBezTo>
                      <a:pt x="0" y="25957"/>
                      <a:pt x="3722" y="16972"/>
                      <a:pt x="10347" y="10347"/>
                    </a:cubicBezTo>
                    <a:cubicBezTo>
                      <a:pt x="16972" y="3722"/>
                      <a:pt x="25957" y="0"/>
                      <a:pt x="35326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36A4FF">
                      <a:alpha val="100000"/>
                    </a:srgbClr>
                  </a:gs>
                  <a:gs pos="100000">
                    <a:srgbClr val="004AAD">
                      <a:alpha val="100000"/>
                    </a:srgbClr>
                  </a:gs>
                </a:gsLst>
                <a:path path="circle">
                  <a:fillToRect r="100000" b="100000"/>
                </a:path>
                <a:tileRect l="-100000" t="-100000"/>
              </a:gradFill>
            </p:spPr>
          </p:sp>
          <p:sp>
            <p:nvSpPr>
              <p:cNvPr id="12" name="TextBox 12"/>
              <p:cNvSpPr txBox="1"/>
              <p:nvPr/>
            </p:nvSpPr>
            <p:spPr>
              <a:xfrm>
                <a:off x="0" y="-38100"/>
                <a:ext cx="2698371" cy="1104307"/>
              </a:xfrm>
              <a:prstGeom prst="rect">
                <a:avLst/>
              </a:prstGeom>
            </p:spPr>
            <p:txBody>
              <a:bodyPr lIns="54298" tIns="54298" rIns="54298" bIns="54298" rtlCol="0" anchor="ctr"/>
              <a:lstStyle/>
              <a:p>
                <a:pPr algn="ctr">
                  <a:lnSpc>
                    <a:spcPts val="2176"/>
                  </a:lnSpc>
                </a:pPr>
                <a:endParaRPr sz="2261"/>
              </a:p>
            </p:txBody>
          </p:sp>
        </p:grpSp>
        <p:sp>
          <p:nvSpPr>
            <p:cNvPr id="13" name="TextBox 13"/>
            <p:cNvSpPr txBox="1"/>
            <p:nvPr/>
          </p:nvSpPr>
          <p:spPr>
            <a:xfrm>
              <a:off x="2240511" y="3071258"/>
              <a:ext cx="7620678" cy="14972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r">
                <a:lnSpc>
                  <a:spcPts val="1113"/>
                </a:lnSpc>
              </a:pPr>
              <a:r>
                <a:rPr lang="en-US" sz="795" spc="-9">
                  <a:solidFill>
                    <a:srgbClr val="FFFFFF"/>
                  </a:solidFill>
                  <a:latin typeface="Glacial Indifference"/>
                  <a:ea typeface="Glacial Indifference"/>
                  <a:cs typeface="Glacial Indifference"/>
                  <a:sym typeface="Glacial Indifference"/>
                </a:rPr>
                <a:t>Церемония открытия Года семьи (2024), Всероссийский форум «Родные-любимые» </a:t>
              </a:r>
            </a:p>
          </p:txBody>
        </p:sp>
        <p:grpSp>
          <p:nvGrpSpPr>
            <p:cNvPr id="14" name="Group 14"/>
            <p:cNvGrpSpPr/>
            <p:nvPr/>
          </p:nvGrpSpPr>
          <p:grpSpPr>
            <a:xfrm>
              <a:off x="0" y="0"/>
              <a:ext cx="4824044" cy="3375162"/>
              <a:chOff x="0" y="0"/>
              <a:chExt cx="3911774" cy="2736888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3911812" cy="2736952"/>
              </a:xfrm>
              <a:custGeom>
                <a:avLst/>
                <a:gdLst/>
                <a:ahLst/>
                <a:cxnLst/>
                <a:rect l="l" t="t" r="r" b="b"/>
                <a:pathLst>
                  <a:path w="3911812" h="2736952">
                    <a:moveTo>
                      <a:pt x="566996" y="0"/>
                    </a:moveTo>
                    <a:cubicBezTo>
                      <a:pt x="254698" y="0"/>
                      <a:pt x="0" y="236458"/>
                      <a:pt x="0" y="526392"/>
                    </a:cubicBezTo>
                    <a:lnTo>
                      <a:pt x="0" y="2210566"/>
                    </a:lnTo>
                    <a:cubicBezTo>
                      <a:pt x="0" y="2500500"/>
                      <a:pt x="254698" y="2736952"/>
                      <a:pt x="566996" y="2736952"/>
                    </a:cubicBezTo>
                    <a:lnTo>
                      <a:pt x="3344974" y="2736952"/>
                    </a:lnTo>
                    <a:cubicBezTo>
                      <a:pt x="3656371" y="2736952"/>
                      <a:pt x="3910469" y="2501892"/>
                      <a:pt x="3911812" y="2213073"/>
                    </a:cubicBezTo>
                    <a:lnTo>
                      <a:pt x="3911812" y="523885"/>
                    </a:lnTo>
                    <a:cubicBezTo>
                      <a:pt x="3910319" y="235066"/>
                      <a:pt x="3656221" y="0"/>
                      <a:pt x="3344824" y="0"/>
                    </a:cubicBezTo>
                    <a:close/>
                  </a:path>
                </a:pathLst>
              </a:custGeom>
              <a:blipFill>
                <a:blip r:embed="rId3"/>
                <a:stretch>
                  <a:fillRect l="-34" t="-3817" b="-3815"/>
                </a:stretch>
              </a:blipFill>
            </p:spPr>
          </p:sp>
        </p:grpSp>
        <p:sp>
          <p:nvSpPr>
            <p:cNvPr id="16" name="TextBox 16"/>
            <p:cNvSpPr txBox="1"/>
            <p:nvPr/>
          </p:nvSpPr>
          <p:spPr>
            <a:xfrm>
              <a:off x="5373403" y="509319"/>
              <a:ext cx="4487784" cy="24499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967"/>
                </a:lnSpc>
              </a:pPr>
              <a:r>
                <a:rPr lang="en-US" sz="1394" b="1" spc="-16">
                  <a:solidFill>
                    <a:srgbClr val="FFFFFF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«УВЕРЕН, ЧТО В НАШИ ДНИ ИМЕННО СБЕРЕЖЕНИЕ НАРОДА, ВОЗРОЖДЕНИЕ ТРАДИЦИОННОЙ СЕМЬИ ЭТО УСЛОВИЕ ВЫЖИВАНИЯ СТРАНЫ И ЦЕЛИ, НА ДОСТИЖЕНИЕ КОТОРЫХ НУЖНО НЕ ЖАЛЕТЬ НИКАКИХ РЕСУРСОВ - НИ МАТЕРИАЛЬНЫХ, НИ ИНТЕЛЛЕКТУАЛЬНЫХ, НИ ОРГАНИЗАЦИОННЫХ» </a:t>
              </a:r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202400" y="813353"/>
            <a:ext cx="8445298" cy="961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491"/>
              </a:lnSpc>
            </a:pPr>
            <a:r>
              <a:rPr lang="en-US" sz="2129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ВСЕРОССИЙСКИЙ ПАРАД СЕМЬИ ПРОВОДИТСЯ ПО БЛАГОСЛОВЕНИЮ СВЯТЕЙШЕГО ПАТРИАРХА МОСКОВСКОГО И ВСЕЯ РУСИ КИРИЛЛА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592879" y="5596321"/>
            <a:ext cx="3621540" cy="5129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024"/>
              </a:lnSpc>
            </a:pPr>
            <a:r>
              <a:rPr lang="en-US" sz="1556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Святейший Патриарх Московский И всея Руси Кирилл</a:t>
            </a: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265AEFF5-9ECC-C91B-3532-9AE149728AD7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b="52307"/>
          <a:stretch/>
        </p:blipFill>
        <p:spPr>
          <a:xfrm>
            <a:off x="239712" y="5446337"/>
            <a:ext cx="3110237" cy="2110163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27A3DBDC-D3E9-ACC5-1406-A22CD68A57B6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7130" b="66501"/>
          <a:stretch/>
        </p:blipFill>
        <p:spPr>
          <a:xfrm>
            <a:off x="2245702" y="5344221"/>
            <a:ext cx="11187723" cy="3179998"/>
          </a:xfrm>
          <a:prstGeom prst="rect">
            <a:avLst/>
          </a:prstGeom>
        </p:spPr>
      </p:pic>
      <p:sp>
        <p:nvSpPr>
          <p:cNvPr id="23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561976DE-424D-98F6-685A-FDABB5B24D0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5400000">
            <a:off x="2434756" y="2071181"/>
            <a:ext cx="4456938" cy="3861130"/>
            <a:chOff x="0" y="0"/>
            <a:chExt cx="1583690" cy="137198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583690" cy="1371981"/>
            </a:xfrm>
            <a:custGeom>
              <a:avLst/>
              <a:gdLst/>
              <a:ahLst/>
              <a:cxnLst/>
              <a:rect l="l" t="t" r="r" b="b"/>
              <a:pathLst>
                <a:path w="1583690" h="1371981">
                  <a:moveTo>
                    <a:pt x="63789" y="0"/>
                  </a:moveTo>
                  <a:lnTo>
                    <a:pt x="1519901" y="0"/>
                  </a:lnTo>
                  <a:cubicBezTo>
                    <a:pt x="1536819" y="0"/>
                    <a:pt x="1553044" y="6721"/>
                    <a:pt x="1565007" y="18683"/>
                  </a:cubicBezTo>
                  <a:cubicBezTo>
                    <a:pt x="1576970" y="30646"/>
                    <a:pt x="1583690" y="46871"/>
                    <a:pt x="1583690" y="63789"/>
                  </a:cubicBezTo>
                  <a:lnTo>
                    <a:pt x="1583690" y="1308192"/>
                  </a:lnTo>
                  <a:cubicBezTo>
                    <a:pt x="1583690" y="1343422"/>
                    <a:pt x="1555131" y="1371981"/>
                    <a:pt x="1519901" y="1371981"/>
                  </a:cubicBezTo>
                  <a:lnTo>
                    <a:pt x="63789" y="1371981"/>
                  </a:lnTo>
                  <a:cubicBezTo>
                    <a:pt x="28559" y="1371981"/>
                    <a:pt x="0" y="1343422"/>
                    <a:pt x="0" y="1308192"/>
                  </a:cubicBezTo>
                  <a:lnTo>
                    <a:pt x="0" y="63789"/>
                  </a:lnTo>
                  <a:cubicBezTo>
                    <a:pt x="0" y="28559"/>
                    <a:pt x="28559" y="0"/>
                    <a:pt x="63789" y="0"/>
                  </a:cubicBezTo>
                  <a:close/>
                </a:path>
              </a:pathLst>
            </a:custGeom>
            <a:gradFill rotWithShape="1">
              <a:gsLst>
                <a:gs pos="0">
                  <a:srgbClr val="36A4FF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583690" cy="1410081"/>
            </a:xfrm>
            <a:prstGeom prst="rect">
              <a:avLst/>
            </a:prstGeom>
          </p:spPr>
          <p:txBody>
            <a:bodyPr lIns="54298" tIns="54298" rIns="54298" bIns="54298" rtlCol="0" anchor="ctr"/>
            <a:lstStyle/>
            <a:p>
              <a:pPr algn="ctr">
                <a:lnSpc>
                  <a:spcPts val="2176"/>
                </a:lnSpc>
              </a:pPr>
              <a:endParaRPr sz="2261"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960690" y="802418"/>
            <a:ext cx="8278735" cy="5386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058"/>
              </a:lnSpc>
            </a:pPr>
            <a:r>
              <a:rPr lang="en-US" sz="1759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ГЛАВНЫЙ ОРГАНИЗАТОР ВСЕРОССИЙСКОГО ПАРАДА СЕМЬИ</a:t>
            </a:r>
            <a:r>
              <a:rPr lang="en-US" sz="1759" b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– ОБЩЕРОССИЙСКОЕ ОБЩЕСТВЕННОЕ ДВИЖЕНИЕ "СЕМЬЯ"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976967" y="5097612"/>
            <a:ext cx="3372324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698"/>
              </a:lnSpc>
            </a:pPr>
            <a:r>
              <a:rPr lang="en-US" sz="145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452" b="1">
                <a:solidFill>
                  <a:srgbClr val="FFFFFF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председатель Общероссийского общественного движения «Семья», отец 9-х детей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732659" y="1773277"/>
            <a:ext cx="3860938" cy="2525230"/>
            <a:chOff x="0" y="0"/>
            <a:chExt cx="914667" cy="598234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914667" cy="598234"/>
            </a:xfrm>
            <a:custGeom>
              <a:avLst/>
              <a:gdLst/>
              <a:ahLst/>
              <a:cxnLst/>
              <a:rect l="l" t="t" r="r" b="b"/>
              <a:pathLst>
                <a:path w="914667" h="598234">
                  <a:moveTo>
                    <a:pt x="67745" y="0"/>
                  </a:moveTo>
                  <a:lnTo>
                    <a:pt x="846922" y="0"/>
                  </a:lnTo>
                  <a:cubicBezTo>
                    <a:pt x="884337" y="0"/>
                    <a:pt x="914667" y="30330"/>
                    <a:pt x="914667" y="67745"/>
                  </a:cubicBezTo>
                  <a:lnTo>
                    <a:pt x="914667" y="530489"/>
                  </a:lnTo>
                  <a:cubicBezTo>
                    <a:pt x="914667" y="548456"/>
                    <a:pt x="907530" y="565687"/>
                    <a:pt x="894825" y="578392"/>
                  </a:cubicBezTo>
                  <a:cubicBezTo>
                    <a:pt x="882120" y="591097"/>
                    <a:pt x="864889" y="598234"/>
                    <a:pt x="846922" y="598234"/>
                  </a:cubicBezTo>
                  <a:lnTo>
                    <a:pt x="67745" y="598234"/>
                  </a:lnTo>
                  <a:cubicBezTo>
                    <a:pt x="30330" y="598234"/>
                    <a:pt x="0" y="567904"/>
                    <a:pt x="0" y="530489"/>
                  </a:cubicBezTo>
                  <a:lnTo>
                    <a:pt x="0" y="67745"/>
                  </a:lnTo>
                  <a:cubicBezTo>
                    <a:pt x="0" y="30330"/>
                    <a:pt x="30330" y="0"/>
                    <a:pt x="67745" y="0"/>
                  </a:cubicBezTo>
                  <a:close/>
                </a:path>
              </a:pathLst>
            </a:custGeom>
            <a:blipFill>
              <a:blip r:embed="rId3"/>
              <a:stretch>
                <a:fillRect l="-62214" t="-64939" r="-60426" b="-91695"/>
              </a:stretch>
            </a:blipFill>
          </p:spPr>
        </p:sp>
      </p:grpSp>
      <p:sp>
        <p:nvSpPr>
          <p:cNvPr id="18" name="Freeform 18"/>
          <p:cNvSpPr/>
          <p:nvPr/>
        </p:nvSpPr>
        <p:spPr>
          <a:xfrm>
            <a:off x="1206752" y="-383018"/>
            <a:ext cx="1770215" cy="1770215"/>
          </a:xfrm>
          <a:custGeom>
            <a:avLst/>
            <a:gdLst/>
            <a:ahLst/>
            <a:cxnLst/>
            <a:rect l="l" t="t" r="r" b="b"/>
            <a:pathLst>
              <a:path w="1409143" h="1409143">
                <a:moveTo>
                  <a:pt x="0" y="0"/>
                </a:moveTo>
                <a:lnTo>
                  <a:pt x="1409143" y="0"/>
                </a:lnTo>
                <a:lnTo>
                  <a:pt x="1409143" y="1409142"/>
                </a:lnTo>
                <a:lnTo>
                  <a:pt x="0" y="140914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9" name="TextBox 19"/>
          <p:cNvSpPr txBox="1"/>
          <p:nvPr/>
        </p:nvSpPr>
        <p:spPr>
          <a:xfrm>
            <a:off x="7100057" y="1829386"/>
            <a:ext cx="3966274" cy="43858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933"/>
              </a:lnSpc>
            </a:pPr>
            <a:r>
              <a:rPr lang="en-US" sz="1653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“Парад Семьи - это символ возрождающегося государства-цивилизации, многодетной, молодой и пассионарной тысячелетней России. </a:t>
            </a:r>
          </a:p>
          <a:p>
            <a:pPr algn="just">
              <a:lnSpc>
                <a:spcPts val="1933"/>
              </a:lnSpc>
            </a:pPr>
            <a:endParaRPr lang="en-US" sz="1653" b="1">
              <a:solidFill>
                <a:srgbClr val="0945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33"/>
              </a:lnSpc>
            </a:pPr>
            <a:r>
              <a:rPr lang="en-US" sz="1653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 это надежда для всех здравомыслящих людей в мире, которые не хотят участвовать в античеловеческом эксперименте трансгуманистической глобализации. </a:t>
            </a:r>
          </a:p>
          <a:p>
            <a:pPr algn="just">
              <a:lnSpc>
                <a:spcPts val="1933"/>
              </a:lnSpc>
            </a:pPr>
            <a:endParaRPr lang="en-US" sz="1653" b="1">
              <a:solidFill>
                <a:srgbClr val="0945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  <a:p>
            <a:pPr algn="just">
              <a:lnSpc>
                <a:spcPts val="1933"/>
              </a:lnSpc>
            </a:pPr>
            <a:r>
              <a:rPr lang="en-US" sz="1653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Россия - это Святая Русь, а не часть нового Вавилона. И Всероссийский Парад Семьи - это хорошая точка сборки для всех здравомыслящих людей в мире”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2893184" y="4648673"/>
            <a:ext cx="3540081" cy="2436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46"/>
              </a:lnSpc>
            </a:pPr>
            <a:r>
              <a:rPr lang="en-US" sz="1662" b="1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Кормухин Андрей Борисович</a:t>
            </a:r>
          </a:p>
        </p:txBody>
      </p:sp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92C34B62-EACD-37A3-988E-E3A329435D62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68694" t="18746" b="7157"/>
          <a:stretch/>
        </p:blipFill>
        <p:spPr>
          <a:xfrm>
            <a:off x="-4028" y="-968121"/>
            <a:ext cx="3034607" cy="9492742"/>
          </a:xfrm>
          <a:prstGeom prst="rect">
            <a:avLst/>
          </a:prstGeom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DE63946D-A3F3-7E6B-8EDA-D0E885B6CCD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r="41564"/>
          <a:stretch/>
        </p:blipFill>
        <p:spPr>
          <a:xfrm>
            <a:off x="11952048" y="2154694"/>
            <a:ext cx="1481378" cy="5238532"/>
          </a:xfrm>
          <a:prstGeom prst="rect">
            <a:avLst/>
          </a:prstGeom>
        </p:spPr>
      </p:pic>
      <p:sp>
        <p:nvSpPr>
          <p:cNvPr id="17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B894C2DA-9564-C5F1-EDC4-0A97A516372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170923" y="497191"/>
            <a:ext cx="8550022" cy="6027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730"/>
              </a:lnSpc>
            </a:pPr>
            <a:r>
              <a:rPr lang="en-US" sz="3378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СОПРЕДСЕДАТЕЛИ ПАРАДА СЕМЬИ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1952311" y="4061613"/>
            <a:ext cx="1981485" cy="1573486"/>
            <a:chOff x="0" y="0"/>
            <a:chExt cx="2675138" cy="2124312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2675138" cy="2124350"/>
            </a:xfrm>
            <a:custGeom>
              <a:avLst/>
              <a:gdLst/>
              <a:ahLst/>
              <a:cxnLst/>
              <a:rect l="l" t="t" r="r" b="b"/>
              <a:pathLst>
                <a:path w="2675138" h="2124350">
                  <a:moveTo>
                    <a:pt x="446412" y="0"/>
                  </a:moveTo>
                  <a:cubicBezTo>
                    <a:pt x="200571" y="0"/>
                    <a:pt x="0" y="191013"/>
                    <a:pt x="0" y="425138"/>
                  </a:cubicBezTo>
                  <a:lnTo>
                    <a:pt x="0" y="1700310"/>
                  </a:lnTo>
                  <a:cubicBezTo>
                    <a:pt x="0" y="1924787"/>
                    <a:pt x="184284" y="2109693"/>
                    <a:pt x="416147" y="2124350"/>
                  </a:cubicBezTo>
                  <a:lnTo>
                    <a:pt x="2261812" y="2124350"/>
                  </a:lnTo>
                  <a:cubicBezTo>
                    <a:pt x="2477003" y="2110548"/>
                    <a:pt x="2651157" y="1950556"/>
                    <a:pt x="2675138" y="1748307"/>
                  </a:cubicBezTo>
                  <a:lnTo>
                    <a:pt x="2675138" y="376775"/>
                  </a:lnTo>
                  <a:cubicBezTo>
                    <a:pt x="2650002" y="165243"/>
                    <a:pt x="2460460" y="0"/>
                    <a:pt x="2231804" y="0"/>
                  </a:cubicBezTo>
                  <a:close/>
                </a:path>
              </a:pathLst>
            </a:custGeom>
            <a:blipFill>
              <a:blip r:embed="rId3"/>
              <a:stretch>
                <a:fillRect l="-359" t="-2545" b="-2771"/>
              </a:stretch>
            </a:blipFill>
          </p:spPr>
        </p:sp>
      </p:grpSp>
      <p:sp>
        <p:nvSpPr>
          <p:cNvPr id="8" name="TextBox 8"/>
          <p:cNvSpPr txBox="1"/>
          <p:nvPr/>
        </p:nvSpPr>
        <p:spPr>
          <a:xfrm>
            <a:off x="6257039" y="3745071"/>
            <a:ext cx="3251868" cy="4360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18"/>
              </a:lnSpc>
            </a:pPr>
            <a:r>
              <a:rPr lang="en-US" sz="1438" b="1" spc="-16">
                <a:solidFill>
                  <a:srgbClr val="004AA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ветеран труда, врач-педиатр, мама пятерых детей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381118" y="3352940"/>
            <a:ext cx="3127789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9"/>
              </a:lnSpc>
            </a:pPr>
            <a:r>
              <a:rPr lang="en-US" sz="1678" b="1" spc="-2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Кузнецова Елена Олеговна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844466" y="6104327"/>
            <a:ext cx="5744490" cy="8720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718"/>
              </a:lnSpc>
            </a:pP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режиссёр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актер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театра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кино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продюсер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телеведущий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общественный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деятель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президент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Общенациональной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программы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Международного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кинофестиваля</a:t>
            </a:r>
            <a:r>
              <a:rPr lang="ru-RU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  <a:p>
            <a:pPr algn="r">
              <a:lnSpc>
                <a:spcPts val="1718"/>
              </a:lnSpc>
            </a:pP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«В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кругу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семьи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»,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педагог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спикер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28509" y="5732542"/>
            <a:ext cx="3960447" cy="27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2349"/>
              </a:lnSpc>
            </a:pPr>
            <a:r>
              <a:rPr lang="en-US" sz="1678" b="1" spc="-20" dirty="0" err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Ковтунец</a:t>
            </a:r>
            <a:r>
              <a:rPr lang="en-US" sz="1678" b="1" spc="-20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678" b="1" spc="-20" dirty="0" err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Александр</a:t>
            </a:r>
            <a:r>
              <a:rPr lang="en-US" sz="1678" b="1" spc="-20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678" b="1" spc="-20" dirty="0" err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Сергеевич</a:t>
            </a:r>
            <a:r>
              <a:rPr lang="en-US" sz="1678" b="1" spc="-20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</a:p>
        </p:txBody>
      </p:sp>
      <p:grpSp>
        <p:nvGrpSpPr>
          <p:cNvPr id="12" name="Group 12"/>
          <p:cNvGrpSpPr/>
          <p:nvPr/>
        </p:nvGrpSpPr>
        <p:grpSpPr>
          <a:xfrm>
            <a:off x="9776280" y="2993705"/>
            <a:ext cx="1981485" cy="1573486"/>
            <a:chOff x="0" y="0"/>
            <a:chExt cx="2787742" cy="221373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87742" cy="2213782"/>
            </a:xfrm>
            <a:custGeom>
              <a:avLst/>
              <a:gdLst/>
              <a:ahLst/>
              <a:cxnLst/>
              <a:rect l="l" t="t" r="r" b="b"/>
              <a:pathLst>
                <a:path w="2787742" h="2213782">
                  <a:moveTo>
                    <a:pt x="466276" y="0"/>
                  </a:moveTo>
                  <a:cubicBezTo>
                    <a:pt x="209496" y="0"/>
                    <a:pt x="0" y="198952"/>
                    <a:pt x="0" y="442807"/>
                  </a:cubicBezTo>
                  <a:lnTo>
                    <a:pt x="0" y="1770974"/>
                  </a:lnTo>
                  <a:cubicBezTo>
                    <a:pt x="0" y="2012667"/>
                    <a:pt x="205745" y="2210220"/>
                    <a:pt x="459444" y="2213782"/>
                  </a:cubicBezTo>
                  <a:lnTo>
                    <a:pt x="2337942" y="2213782"/>
                  </a:lnTo>
                  <a:cubicBezTo>
                    <a:pt x="2559493" y="2210729"/>
                    <a:pt x="2744343" y="2059734"/>
                    <a:pt x="2787742" y="1860782"/>
                  </a:cubicBezTo>
                  <a:lnTo>
                    <a:pt x="2787742" y="353381"/>
                  </a:lnTo>
                  <a:cubicBezTo>
                    <a:pt x="2743941" y="152139"/>
                    <a:pt x="2555475" y="0"/>
                    <a:pt x="2331111" y="0"/>
                  </a:cubicBezTo>
                  <a:close/>
                </a:path>
              </a:pathLst>
            </a:custGeom>
            <a:blipFill>
              <a:blip r:embed="rId4"/>
              <a:stretch>
                <a:fillRect t="-19287" b="-18897"/>
              </a:stretch>
            </a:blipFill>
          </p:spPr>
        </p:sp>
      </p:grpSp>
      <p:sp>
        <p:nvSpPr>
          <p:cNvPr id="14" name="TextBox 14"/>
          <p:cNvSpPr txBox="1"/>
          <p:nvPr/>
        </p:nvSpPr>
        <p:spPr>
          <a:xfrm>
            <a:off x="4178913" y="1609324"/>
            <a:ext cx="3369861" cy="2949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9"/>
              </a:lnSpc>
            </a:pPr>
            <a:r>
              <a:rPr lang="en-US" sz="1678" b="1" spc="-2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Протоиерей Дмитрий Рощин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4178914" y="2005200"/>
            <a:ext cx="5420442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18"/>
              </a:lnSpc>
            </a:pPr>
            <a:r>
              <a:rPr lang="en-US" sz="1438" b="1" spc="-16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сопредседатель, руководитель управления по работе с общественными организациями Синодального отдела по взаимоотношениям Церкви с обществом и СМИ</a:t>
            </a:r>
          </a:p>
        </p:txBody>
      </p:sp>
      <p:grpSp>
        <p:nvGrpSpPr>
          <p:cNvPr id="16" name="Group 16"/>
          <p:cNvGrpSpPr/>
          <p:nvPr/>
        </p:nvGrpSpPr>
        <p:grpSpPr>
          <a:xfrm>
            <a:off x="1946424" y="1456628"/>
            <a:ext cx="1981485" cy="1583812"/>
            <a:chOff x="0" y="0"/>
            <a:chExt cx="2777071" cy="2219729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777109" cy="2219742"/>
            </a:xfrm>
            <a:custGeom>
              <a:avLst/>
              <a:gdLst/>
              <a:ahLst/>
              <a:cxnLst/>
              <a:rect l="l" t="t" r="r" b="b"/>
              <a:pathLst>
                <a:path w="2777109" h="2219742">
                  <a:moveTo>
                    <a:pt x="462915" y="0"/>
                  </a:moveTo>
                  <a:cubicBezTo>
                    <a:pt x="208915" y="0"/>
                    <a:pt x="1778" y="197875"/>
                    <a:pt x="0" y="441040"/>
                  </a:cubicBezTo>
                  <a:lnTo>
                    <a:pt x="0" y="1779213"/>
                  </a:lnTo>
                  <a:cubicBezTo>
                    <a:pt x="1651" y="2014978"/>
                    <a:pt x="196596" y="2208387"/>
                    <a:pt x="440055" y="2219742"/>
                  </a:cubicBezTo>
                  <a:lnTo>
                    <a:pt x="2336800" y="2219742"/>
                  </a:lnTo>
                  <a:cubicBezTo>
                    <a:pt x="2581275" y="2208387"/>
                    <a:pt x="2777109" y="2013575"/>
                    <a:pt x="2777109" y="1776151"/>
                  </a:cubicBezTo>
                  <a:lnTo>
                    <a:pt x="2777109" y="444101"/>
                  </a:lnTo>
                  <a:cubicBezTo>
                    <a:pt x="2777109" y="199533"/>
                    <a:pt x="2569083" y="0"/>
                    <a:pt x="2314194" y="0"/>
                  </a:cubicBezTo>
                  <a:close/>
                </a:path>
              </a:pathLst>
            </a:custGeom>
            <a:blipFill>
              <a:blip r:embed="rId5"/>
              <a:stretch>
                <a:fillRect l="-16745" t="-9442" r="-22346" b="-66598"/>
              </a:stretch>
            </a:blipFill>
          </p:spPr>
        </p:sp>
      </p:grpSp>
      <p:grpSp>
        <p:nvGrpSpPr>
          <p:cNvPr id="18" name="Group 18"/>
          <p:cNvGrpSpPr/>
          <p:nvPr/>
        </p:nvGrpSpPr>
        <p:grpSpPr>
          <a:xfrm>
            <a:off x="9797141" y="5568880"/>
            <a:ext cx="1981485" cy="1578639"/>
            <a:chOff x="0" y="0"/>
            <a:chExt cx="2103094" cy="1675525"/>
          </a:xfrm>
        </p:grpSpPr>
        <p:grpSp>
          <p:nvGrpSpPr>
            <p:cNvPr id="19" name="Group 19"/>
            <p:cNvGrpSpPr/>
            <p:nvPr/>
          </p:nvGrpSpPr>
          <p:grpSpPr>
            <a:xfrm>
              <a:off x="0" y="0"/>
              <a:ext cx="2103094" cy="1675525"/>
              <a:chOff x="0" y="0"/>
              <a:chExt cx="2777071" cy="2212479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2777109" cy="2212492"/>
              </a:xfrm>
              <a:custGeom>
                <a:avLst/>
                <a:gdLst/>
                <a:ahLst/>
                <a:cxnLst/>
                <a:rect l="l" t="t" r="r" b="b"/>
                <a:pathLst>
                  <a:path w="2777109" h="2212492">
                    <a:moveTo>
                      <a:pt x="462915" y="0"/>
                    </a:moveTo>
                    <a:cubicBezTo>
                      <a:pt x="208915" y="0"/>
                      <a:pt x="1778" y="197228"/>
                      <a:pt x="0" y="439599"/>
                    </a:cubicBezTo>
                    <a:lnTo>
                      <a:pt x="0" y="1773401"/>
                    </a:lnTo>
                    <a:cubicBezTo>
                      <a:pt x="1651" y="2008397"/>
                      <a:pt x="196596" y="2201174"/>
                      <a:pt x="440055" y="2212492"/>
                    </a:cubicBezTo>
                    <a:lnTo>
                      <a:pt x="2336800" y="2212492"/>
                    </a:lnTo>
                    <a:cubicBezTo>
                      <a:pt x="2581275" y="2201174"/>
                      <a:pt x="2777109" y="2006998"/>
                      <a:pt x="2777109" y="1770349"/>
                    </a:cubicBezTo>
                    <a:lnTo>
                      <a:pt x="2777109" y="442651"/>
                    </a:lnTo>
                    <a:cubicBezTo>
                      <a:pt x="2777109" y="198881"/>
                      <a:pt x="2569083" y="0"/>
                      <a:pt x="2314194" y="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D6C9BD">
                      <a:alpha val="100000"/>
                    </a:srgbClr>
                  </a:gs>
                  <a:gs pos="100000">
                    <a:srgbClr val="57462D">
                      <a:alpha val="100000"/>
                    </a:srgbClr>
                  </a:gs>
                </a:gsLst>
                <a:path path="circle">
                  <a:fillToRect l="50000" t="50000" r="50000" b="50000"/>
                </a:path>
              </a:gradFill>
              <a:ln w="12700">
                <a:noFill/>
              </a:ln>
            </p:spPr>
          </p:sp>
        </p:grpSp>
        <p:grpSp>
          <p:nvGrpSpPr>
            <p:cNvPr id="21" name="Group 21"/>
            <p:cNvGrpSpPr/>
            <p:nvPr/>
          </p:nvGrpSpPr>
          <p:grpSpPr>
            <a:xfrm>
              <a:off x="0" y="0"/>
              <a:ext cx="2103094" cy="1673390"/>
              <a:chOff x="0" y="0"/>
              <a:chExt cx="2777071" cy="220966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0" y="0"/>
                <a:ext cx="2777109" cy="2209673"/>
              </a:xfrm>
              <a:custGeom>
                <a:avLst/>
                <a:gdLst/>
                <a:ahLst/>
                <a:cxnLst/>
                <a:rect l="l" t="t" r="r" b="b"/>
                <a:pathLst>
                  <a:path w="2777109" h="2209673">
                    <a:moveTo>
                      <a:pt x="462915" y="0"/>
                    </a:moveTo>
                    <a:cubicBezTo>
                      <a:pt x="208915" y="0"/>
                      <a:pt x="1778" y="196977"/>
                      <a:pt x="0" y="439039"/>
                    </a:cubicBezTo>
                    <a:lnTo>
                      <a:pt x="0" y="1771142"/>
                    </a:lnTo>
                    <a:cubicBezTo>
                      <a:pt x="1651" y="2005838"/>
                      <a:pt x="196596" y="2198370"/>
                      <a:pt x="440055" y="2209673"/>
                    </a:cubicBezTo>
                    <a:lnTo>
                      <a:pt x="2336800" y="2209673"/>
                    </a:lnTo>
                    <a:cubicBezTo>
                      <a:pt x="2581275" y="2198370"/>
                      <a:pt x="2777109" y="2004441"/>
                      <a:pt x="2777109" y="1768094"/>
                    </a:cubicBezTo>
                    <a:lnTo>
                      <a:pt x="2777109" y="442087"/>
                    </a:lnTo>
                    <a:cubicBezTo>
                      <a:pt x="2777109" y="198628"/>
                      <a:pt x="2569083" y="0"/>
                      <a:pt x="2314194" y="0"/>
                    </a:cubicBezTo>
                    <a:close/>
                  </a:path>
                </a:pathLst>
              </a:custGeom>
              <a:blipFill>
                <a:blip r:embed="rId6"/>
                <a:stretch>
                  <a:fillRect l="-176" t="-2385" r="-53" b="-2411"/>
                </a:stretch>
              </a:blipFill>
              <a:ln>
                <a:noFill/>
              </a:ln>
            </p:spPr>
          </p:sp>
        </p:grpSp>
      </p:grpSp>
      <p:sp>
        <p:nvSpPr>
          <p:cNvPr id="23" name="TextBox 23"/>
          <p:cNvSpPr txBox="1"/>
          <p:nvPr/>
        </p:nvSpPr>
        <p:spPr>
          <a:xfrm>
            <a:off x="4088443" y="4914855"/>
            <a:ext cx="4337191" cy="654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18"/>
              </a:lnSpc>
            </a:pP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эксперт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области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экономической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безопасности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отец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шестерых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детей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</a:t>
            </a:r>
            <a:r>
              <a:rPr lang="ru-RU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генеральный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директор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НКО "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Парад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1438" b="1" spc="-16" dirty="0" err="1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семьи</a:t>
            </a:r>
            <a:r>
              <a:rPr lang="en-US" sz="1438" b="1" spc="-16" dirty="0">
                <a:solidFill>
                  <a:srgbClr val="09458D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"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4088443" y="4498495"/>
            <a:ext cx="4037665" cy="274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49"/>
              </a:lnSpc>
            </a:pPr>
            <a:r>
              <a:rPr lang="en-US" sz="1678" b="1" spc="-20" dirty="0" err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Премин</a:t>
            </a:r>
            <a:r>
              <a:rPr lang="en-US" sz="1678" b="1" spc="-20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678" b="1" spc="-20" dirty="0" err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Олег</a:t>
            </a:r>
            <a:r>
              <a:rPr lang="en-US" sz="1678" b="1" spc="-20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1678" b="1" spc="-20" dirty="0" err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Геннадьевич</a:t>
            </a:r>
            <a:endParaRPr lang="en-US" sz="1678" b="1" spc="-20" dirty="0">
              <a:solidFill>
                <a:srgbClr val="0945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B081A861-6EAD-F05C-72DA-43237E31260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933" t="67062"/>
          <a:stretch/>
        </p:blipFill>
        <p:spPr>
          <a:xfrm>
            <a:off x="0" y="-977731"/>
            <a:ext cx="6889135" cy="3126699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D3C0F16A-AFAE-4B4D-3C6B-944F5AD548E2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b="41545"/>
          <a:stretch/>
        </p:blipFill>
        <p:spPr>
          <a:xfrm>
            <a:off x="1037554" y="6577063"/>
            <a:ext cx="3668931" cy="1947558"/>
          </a:xfrm>
          <a:prstGeom prst="rect">
            <a:avLst/>
          </a:prstGeom>
        </p:spPr>
      </p:pic>
      <p:sp>
        <p:nvSpPr>
          <p:cNvPr id="26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B416FAD-A07B-9098-4E93-3A92164027D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grpSp>
        <p:nvGrpSpPr>
          <p:cNvPr id="5" name="Group 5"/>
          <p:cNvGrpSpPr>
            <a:grpSpLocks noChangeAspect="1"/>
          </p:cNvGrpSpPr>
          <p:nvPr/>
        </p:nvGrpSpPr>
        <p:grpSpPr>
          <a:xfrm rot="1220783">
            <a:off x="11189100" y="3081958"/>
            <a:ext cx="1196747" cy="2589607"/>
            <a:chOff x="0" y="0"/>
            <a:chExt cx="1308456" cy="2831338"/>
          </a:xfrm>
        </p:grpSpPr>
        <p:sp>
          <p:nvSpPr>
            <p:cNvPr id="6" name="Freeform 6"/>
            <p:cNvSpPr/>
            <p:nvPr/>
          </p:nvSpPr>
          <p:spPr>
            <a:xfrm>
              <a:off x="388112" y="63500"/>
              <a:ext cx="532130" cy="562102"/>
            </a:xfrm>
            <a:custGeom>
              <a:avLst/>
              <a:gdLst/>
              <a:ahLst/>
              <a:cxnLst/>
              <a:rect l="l" t="t" r="r" b="b"/>
              <a:pathLst>
                <a:path w="532130" h="562102">
                  <a:moveTo>
                    <a:pt x="0" y="281051"/>
                  </a:moveTo>
                  <a:cubicBezTo>
                    <a:pt x="0" y="125857"/>
                    <a:pt x="119126" y="0"/>
                    <a:pt x="266065" y="0"/>
                  </a:cubicBezTo>
                  <a:cubicBezTo>
                    <a:pt x="413004" y="0"/>
                    <a:pt x="532130" y="125857"/>
                    <a:pt x="532130" y="281051"/>
                  </a:cubicBezTo>
                  <a:cubicBezTo>
                    <a:pt x="532130" y="436245"/>
                    <a:pt x="413004" y="562102"/>
                    <a:pt x="266065" y="562102"/>
                  </a:cubicBezTo>
                  <a:cubicBezTo>
                    <a:pt x="119126" y="562102"/>
                    <a:pt x="0" y="436245"/>
                    <a:pt x="0" y="281051"/>
                  </a:cubicBezTo>
                  <a:close/>
                </a:path>
              </a:pathLst>
            </a:custGeom>
            <a:gradFill rotWithShape="1">
              <a:gsLst>
                <a:gs pos="0">
                  <a:srgbClr val="36A4FF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  <p:sp>
          <p:nvSpPr>
            <p:cNvPr id="7" name="Freeform 7"/>
            <p:cNvSpPr/>
            <p:nvPr/>
          </p:nvSpPr>
          <p:spPr>
            <a:xfrm>
              <a:off x="63500" y="268224"/>
              <a:ext cx="1181481" cy="2499614"/>
            </a:xfrm>
            <a:custGeom>
              <a:avLst/>
              <a:gdLst/>
              <a:ahLst/>
              <a:cxnLst/>
              <a:rect l="l" t="t" r="r" b="b"/>
              <a:pathLst>
                <a:path w="1181481" h="2499614">
                  <a:moveTo>
                    <a:pt x="55626" y="281051"/>
                  </a:moveTo>
                  <a:cubicBezTo>
                    <a:pt x="55626" y="281051"/>
                    <a:pt x="421132" y="488315"/>
                    <a:pt x="613156" y="516636"/>
                  </a:cubicBezTo>
                  <a:cubicBezTo>
                    <a:pt x="805180" y="544957"/>
                    <a:pt x="1181481" y="0"/>
                    <a:pt x="1181481" y="0"/>
                  </a:cubicBezTo>
                  <a:cubicBezTo>
                    <a:pt x="1181481" y="0"/>
                    <a:pt x="979170" y="1728089"/>
                    <a:pt x="0" y="2499614"/>
                  </a:cubicBezTo>
                  <a:cubicBezTo>
                    <a:pt x="470789" y="1447419"/>
                    <a:pt x="55626" y="281051"/>
                    <a:pt x="55626" y="281051"/>
                  </a:cubicBezTo>
                  <a:close/>
                </a:path>
              </a:pathLst>
            </a:custGeom>
            <a:gradFill rotWithShape="1">
              <a:gsLst>
                <a:gs pos="0">
                  <a:srgbClr val="36A4FF">
                    <a:alpha val="100000"/>
                  </a:srgbClr>
                </a:gs>
                <a:gs pos="100000">
                  <a:srgbClr val="004AAD">
                    <a:alpha val="100000"/>
                  </a:srgbClr>
                </a:gs>
              </a:gsLst>
              <a:path path="circle">
                <a:fillToRect r="100000" b="100000"/>
              </a:path>
              <a:tileRect l="-100000" t="-100000"/>
            </a:gradFill>
          </p:spPr>
        </p:sp>
      </p:grpSp>
      <p:sp>
        <p:nvSpPr>
          <p:cNvPr id="8" name="TextBox 8"/>
          <p:cNvSpPr txBox="1"/>
          <p:nvPr/>
        </p:nvSpPr>
        <p:spPr>
          <a:xfrm>
            <a:off x="2170924" y="741560"/>
            <a:ext cx="3609640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4"/>
              </a:lnSpc>
            </a:pPr>
            <a:r>
              <a:rPr lang="en-US" sz="3525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ВВЕДЕНИЕ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8135220" y="2533484"/>
            <a:ext cx="3572176" cy="4331426"/>
            <a:chOff x="0" y="0"/>
            <a:chExt cx="5506720" cy="6677147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5506720" cy="6677147"/>
            </a:xfrm>
            <a:custGeom>
              <a:avLst/>
              <a:gdLst/>
              <a:ahLst/>
              <a:cxnLst/>
              <a:rect l="l" t="t" r="r" b="b"/>
              <a:pathLst>
                <a:path w="5506720" h="6677147">
                  <a:moveTo>
                    <a:pt x="226949" y="0"/>
                  </a:moveTo>
                  <a:cubicBezTo>
                    <a:pt x="101600" y="0"/>
                    <a:pt x="0" y="92584"/>
                    <a:pt x="0" y="206809"/>
                  </a:cubicBezTo>
                  <a:lnTo>
                    <a:pt x="0" y="6470453"/>
                  </a:lnTo>
                  <a:cubicBezTo>
                    <a:pt x="0" y="6584562"/>
                    <a:pt x="101600" y="6677147"/>
                    <a:pt x="226949" y="6677147"/>
                  </a:cubicBezTo>
                  <a:lnTo>
                    <a:pt x="5279771" y="6677147"/>
                  </a:lnTo>
                  <a:cubicBezTo>
                    <a:pt x="5405120" y="6677147"/>
                    <a:pt x="5506720" y="6584562"/>
                    <a:pt x="5506720" y="6470453"/>
                  </a:cubicBezTo>
                  <a:lnTo>
                    <a:pt x="5506720" y="206809"/>
                  </a:lnTo>
                  <a:cubicBezTo>
                    <a:pt x="5506720" y="92584"/>
                    <a:pt x="5405120" y="0"/>
                    <a:pt x="5279771" y="0"/>
                  </a:cubicBezTo>
                  <a:close/>
                </a:path>
              </a:pathLst>
            </a:custGeom>
            <a:blipFill>
              <a:blip r:embed="rId3"/>
              <a:stretch>
                <a:fillRect l="-51345" t="-6882" r="-3266" b="-62785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2170924" y="2759654"/>
            <a:ext cx="5541350" cy="3039175"/>
            <a:chOff x="0" y="0"/>
            <a:chExt cx="1773186" cy="972511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773186" cy="972511"/>
            </a:xfrm>
            <a:custGeom>
              <a:avLst/>
              <a:gdLst/>
              <a:ahLst/>
              <a:cxnLst/>
              <a:rect l="l" t="t" r="r" b="b"/>
              <a:pathLst>
                <a:path w="1773186" h="972511">
                  <a:moveTo>
                    <a:pt x="20522" y="0"/>
                  </a:moveTo>
                  <a:lnTo>
                    <a:pt x="1752663" y="0"/>
                  </a:lnTo>
                  <a:cubicBezTo>
                    <a:pt x="1763998" y="0"/>
                    <a:pt x="1773186" y="9188"/>
                    <a:pt x="1773186" y="20522"/>
                  </a:cubicBezTo>
                  <a:lnTo>
                    <a:pt x="1773186" y="951988"/>
                  </a:lnTo>
                  <a:cubicBezTo>
                    <a:pt x="1773186" y="963322"/>
                    <a:pt x="1763998" y="972511"/>
                    <a:pt x="1752663" y="972511"/>
                  </a:cubicBezTo>
                  <a:lnTo>
                    <a:pt x="20522" y="972511"/>
                  </a:lnTo>
                  <a:cubicBezTo>
                    <a:pt x="9188" y="972511"/>
                    <a:pt x="0" y="963322"/>
                    <a:pt x="0" y="951988"/>
                  </a:cubicBezTo>
                  <a:lnTo>
                    <a:pt x="0" y="20522"/>
                  </a:lnTo>
                  <a:cubicBezTo>
                    <a:pt x="0" y="9188"/>
                    <a:pt x="9188" y="0"/>
                    <a:pt x="20522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38100" cap="sq">
              <a:solidFill>
                <a:srgbClr val="F89015"/>
              </a:solidFill>
              <a:prstDash val="dash"/>
              <a:miter/>
            </a:ln>
          </p:spPr>
        </p:sp>
        <p:sp>
          <p:nvSpPr>
            <p:cNvPr id="14" name="TextBox 14"/>
            <p:cNvSpPr txBox="1"/>
            <p:nvPr/>
          </p:nvSpPr>
          <p:spPr>
            <a:xfrm>
              <a:off x="0" y="-28575"/>
              <a:ext cx="1773186" cy="1001086"/>
            </a:xfrm>
            <a:prstGeom prst="rect">
              <a:avLst/>
            </a:prstGeom>
          </p:spPr>
          <p:txBody>
            <a:bodyPr lIns="37310" tIns="37310" rIns="37310" bIns="37310" rtlCol="0" anchor="ctr"/>
            <a:lstStyle/>
            <a:p>
              <a:pPr algn="ctr">
                <a:lnSpc>
                  <a:spcPts val="2070"/>
                </a:lnSpc>
              </a:pPr>
              <a:endParaRPr sz="2261"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2652160" y="3007760"/>
            <a:ext cx="8019763" cy="371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901"/>
              </a:lnSpc>
            </a:pPr>
            <a:r>
              <a:rPr lang="en-US" sz="2056" b="1" spc="-24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КРАТКИЙ ОБЗОР: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652161" y="3560716"/>
            <a:ext cx="4575172" cy="19749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205"/>
              </a:lnSpc>
            </a:pPr>
            <a:r>
              <a:rPr lang="en-US" sz="1563" b="1" spc="-18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Всероссийский Парад Семьи 8 июля посвящен одному из самых душевных государственных праздников — Дню семьи, любви и верности, приуроченному памяти супругам святым благоверным князю Петру и княгине Февронии Муромским, покровителям семьи и брака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204755" y="6173265"/>
            <a:ext cx="6288500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775"/>
              </a:lnSpc>
            </a:pPr>
            <a:r>
              <a:rPr lang="en-US" sz="1421" b="1" spc="85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ШЕСТВИЕ СЕМЕЙ НА ПАРАДЕ</a:t>
            </a:r>
            <a:r>
              <a:rPr lang="en-US" sz="1421" b="1" spc="85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– КЛЮЧЕВОЕ МЕРОПРИЯТИЕ В РАМКАХ ПРАЗДНОВАНИЯ ДНЯ </a:t>
            </a:r>
          </a:p>
          <a:p>
            <a:pPr>
              <a:lnSpc>
                <a:spcPts val="1775"/>
              </a:lnSpc>
            </a:pPr>
            <a:r>
              <a:rPr lang="en-US" sz="1421" b="1" spc="85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СЕМЬИ, ЛЮБВИ И ВЕРНОСТИ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70924" y="1658907"/>
            <a:ext cx="7964734" cy="717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1870"/>
              </a:lnSpc>
            </a:pPr>
            <a:r>
              <a:rPr lang="en-US" sz="1496" b="1" spc="90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В МОСКВЕ </a:t>
            </a:r>
            <a:r>
              <a:rPr lang="en-US" sz="1496" b="1" spc="90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ВСЕРОССИЙСКИЙ ПАРАД СЕМЬИ</a:t>
            </a:r>
            <a:r>
              <a:rPr lang="en-US" sz="1496" b="1" spc="90" dirty="0">
                <a:solidFill>
                  <a:srgbClr val="09458D"/>
                </a:solidFill>
                <a:latin typeface="Montserrat Semi-Bold"/>
                <a:ea typeface="Montserrat Bold"/>
                <a:cs typeface="Montserrat Bold"/>
                <a:sym typeface="Montserrat Semi-Bold"/>
              </a:rPr>
              <a:t> – 2025, </a:t>
            </a:r>
            <a:r>
              <a:rPr lang="ru-RU" sz="1496" b="1" spc="90" dirty="0">
                <a:solidFill>
                  <a:srgbClr val="09458D"/>
                </a:solidFill>
                <a:latin typeface="Montserrat Semi-Bold"/>
                <a:ea typeface="Montserrat Bold"/>
                <a:cs typeface="Montserrat Bold"/>
                <a:sym typeface="Montserrat Semi-Bold"/>
              </a:rPr>
              <a:t>КАК И В 2024 ГОДУ, ПРОЙДЕТ</a:t>
            </a:r>
            <a:r>
              <a:rPr lang="en-US" sz="1496" b="1" spc="90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НА ВЫСТАВКЕ ДОСТИЖЕНИЙ НАРОДНОГО ХОЗЯЙСТВА (ВДНХ)</a:t>
            </a:r>
            <a:endParaRPr lang="en-US" sz="1496" b="1" spc="90" dirty="0">
              <a:solidFill>
                <a:srgbClr val="09458D"/>
              </a:solidFill>
              <a:latin typeface="Montserrat Bold"/>
              <a:ea typeface="Montserrat Bold"/>
              <a:cs typeface="Montserrat Bold"/>
              <a:sym typeface="Montserrat Bold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927AF8D0-6C6A-0975-E6EC-A10E57C2A14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68694" t="18746" b="7157"/>
          <a:stretch/>
        </p:blipFill>
        <p:spPr>
          <a:xfrm>
            <a:off x="-4028" y="-968121"/>
            <a:ext cx="3034607" cy="9492742"/>
          </a:xfrm>
          <a:prstGeom prst="rect">
            <a:avLst/>
          </a:prstGeom>
        </p:spPr>
      </p:pic>
      <p:sp>
        <p:nvSpPr>
          <p:cNvPr id="21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0877792-D5CB-C187-33F6-973CEED24C6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2218711" y="1462781"/>
            <a:ext cx="4731920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3"/>
              </a:lnSpc>
            </a:pPr>
            <a:r>
              <a:rPr lang="en-US" sz="1931" b="1" spc="-23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ГЕОГРАФИЯ: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218711" y="1922930"/>
            <a:ext cx="5143797" cy="2693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944" lvl="1" indent="-158472">
              <a:lnSpc>
                <a:spcPts val="2069"/>
              </a:lnSpc>
              <a:buFont typeface="Arial"/>
              <a:buChar char="•"/>
            </a:pPr>
            <a:r>
              <a:rPr lang="en-US" sz="1467" b="1" spc="-18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Более </a:t>
            </a:r>
            <a:r>
              <a:rPr lang="en-US" sz="1467" b="1" spc="-18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100</a:t>
            </a:r>
            <a:r>
              <a:rPr lang="en-US" sz="1467" b="1" spc="-18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городов России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202400" y="500047"/>
            <a:ext cx="8550022" cy="6283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934"/>
              </a:lnSpc>
            </a:pPr>
            <a:r>
              <a:rPr lang="en-US" sz="3525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МАСШТАБ МЕРОПРИЯТИЯ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117991" y="1462781"/>
            <a:ext cx="7179217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3"/>
              </a:lnSpc>
            </a:pPr>
            <a:r>
              <a:rPr lang="en-US" sz="1931" b="1" spc="-23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УЧАСТНИКИ: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17991" y="1910965"/>
            <a:ext cx="3207946" cy="25391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944" lvl="1" indent="-158472">
              <a:lnSpc>
                <a:spcPts val="2201"/>
              </a:lnSpc>
              <a:buFont typeface="Arial"/>
              <a:buChar char="•"/>
            </a:pPr>
            <a:r>
              <a:rPr lang="ru-RU" sz="1467" b="1" spc="-18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3</a:t>
            </a:r>
            <a:r>
              <a:rPr lang="en-US" sz="1467" b="1" spc="-18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00.000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человек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среди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которых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родители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и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дети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бабушки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и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дедушки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молодёжь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многодетные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семьи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знаменитые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спортсмены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и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деятели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культуры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политики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представители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общественных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организаций</a:t>
            </a:r>
            <a:endParaRPr lang="en-US" sz="1467" b="1" spc="-18" dirty="0">
              <a:solidFill>
                <a:srgbClr val="09458D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2202400" y="3094760"/>
            <a:ext cx="4030685" cy="3462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723"/>
              </a:lnSpc>
            </a:pPr>
            <a:r>
              <a:rPr lang="en-US" sz="1931" b="1" spc="-23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КЛЮЧЕВЫЕ ЛОКАЦИИ: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218711" y="3544794"/>
            <a:ext cx="5245738" cy="8463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944" lvl="1" indent="-158472" algn="just">
              <a:lnSpc>
                <a:spcPts val="2201"/>
              </a:lnSpc>
              <a:buFont typeface="Arial"/>
              <a:buChar char="•"/>
            </a:pP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Центральный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Парад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Семьи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в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Москве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на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ВДНХ в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рамках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выставки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"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Россия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" в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день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её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закрытия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с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участием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ru-RU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более 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5</a:t>
            </a:r>
            <a:r>
              <a:rPr lang="en-US" sz="1467" b="1" spc="-18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.000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человек</a:t>
            </a:r>
            <a:endParaRPr lang="en-US" sz="1467" b="1" spc="-18" dirty="0">
              <a:solidFill>
                <a:srgbClr val="09458D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B9E6704-3DB6-49B1-A082-087BA4A38C6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40" r="5442" b="24805"/>
          <a:stretch/>
        </p:blipFill>
        <p:spPr>
          <a:xfrm>
            <a:off x="-13289" y="1748999"/>
            <a:ext cx="13433425" cy="5807501"/>
          </a:xfrm>
          <a:prstGeom prst="rect">
            <a:avLst/>
          </a:prstGeom>
        </p:spPr>
      </p:pic>
      <p:grpSp>
        <p:nvGrpSpPr>
          <p:cNvPr id="13" name="Group 13"/>
          <p:cNvGrpSpPr/>
          <p:nvPr/>
        </p:nvGrpSpPr>
        <p:grpSpPr>
          <a:xfrm>
            <a:off x="1680904" y="4693065"/>
            <a:ext cx="10026695" cy="2664515"/>
            <a:chOff x="0" y="0"/>
            <a:chExt cx="11074235" cy="2735072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1074274" cy="2735072"/>
            </a:xfrm>
            <a:custGeom>
              <a:avLst/>
              <a:gdLst/>
              <a:ahLst/>
              <a:cxnLst/>
              <a:rect l="l" t="t" r="r" b="b"/>
              <a:pathLst>
                <a:path w="11074274" h="2735072">
                  <a:moveTo>
                    <a:pt x="189738" y="0"/>
                  </a:moveTo>
                  <a:cubicBezTo>
                    <a:pt x="84963" y="0"/>
                    <a:pt x="0" y="84963"/>
                    <a:pt x="0" y="189611"/>
                  </a:cubicBezTo>
                  <a:lnTo>
                    <a:pt x="0" y="2545334"/>
                  </a:lnTo>
                  <a:cubicBezTo>
                    <a:pt x="0" y="2650109"/>
                    <a:pt x="84963" y="2735072"/>
                    <a:pt x="189738" y="2735072"/>
                  </a:cubicBezTo>
                  <a:lnTo>
                    <a:pt x="10892917" y="2735072"/>
                  </a:lnTo>
                  <a:cubicBezTo>
                    <a:pt x="10978261" y="2735072"/>
                    <a:pt x="11050524" y="2678684"/>
                    <a:pt x="11074274" y="2600960"/>
                  </a:cubicBezTo>
                  <a:lnTo>
                    <a:pt x="11074274" y="134112"/>
                  </a:lnTo>
                  <a:cubicBezTo>
                    <a:pt x="11050397" y="56515"/>
                    <a:pt x="10978134" y="0"/>
                    <a:pt x="10892917" y="0"/>
                  </a:cubicBez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</p:sp>
      </p:grpSp>
      <p:sp>
        <p:nvSpPr>
          <p:cNvPr id="15" name="TextBox 15"/>
          <p:cNvSpPr txBox="1"/>
          <p:nvPr/>
        </p:nvSpPr>
        <p:spPr>
          <a:xfrm>
            <a:off x="2218711" y="2287560"/>
            <a:ext cx="5143797" cy="5642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16944" lvl="1" indent="-158472">
              <a:lnSpc>
                <a:spcPts val="2201"/>
              </a:lnSpc>
              <a:buFont typeface="Arial"/>
              <a:buChar char="•"/>
            </a:pP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Более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70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регионов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России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: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от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Калининграда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до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Камчатки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,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от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Мурманска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до</a:t>
            </a:r>
            <a:r>
              <a:rPr lang="en-US" sz="1467" b="1" spc="-18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 </a:t>
            </a:r>
            <a:r>
              <a:rPr lang="en-US" sz="1467" b="1" spc="-18" dirty="0" err="1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rPr>
              <a:t>Кисловодска</a:t>
            </a:r>
            <a:endParaRPr lang="en-US" sz="1467" b="1" spc="-18" dirty="0">
              <a:solidFill>
                <a:srgbClr val="09458D"/>
              </a:solidFill>
              <a:latin typeface="Montserrat Semi-Bold"/>
              <a:ea typeface="Montserrat Semi-Bold"/>
              <a:cs typeface="Montserrat Semi-Bold"/>
              <a:sym typeface="Montserrat Semi-Bold"/>
            </a:endParaRPr>
          </a:p>
        </p:txBody>
      </p:sp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BDBB0D6F-49C3-0998-EA2E-15F90B3144D4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38199"/>
          <a:stretch/>
        </p:blipFill>
        <p:spPr>
          <a:xfrm>
            <a:off x="-13289" y="1493660"/>
            <a:ext cx="1732319" cy="3814019"/>
          </a:xfrm>
          <a:prstGeom prst="rect">
            <a:avLst/>
          </a:prstGeom>
        </p:spPr>
      </p:pic>
      <p:sp>
        <p:nvSpPr>
          <p:cNvPr id="16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C3186092-CAA0-00EE-CC69-151764DF4A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117" t="67947"/>
          <a:stretch/>
        </p:blipFill>
        <p:spPr>
          <a:xfrm>
            <a:off x="23144" y="2442"/>
            <a:ext cx="12605846" cy="5586412"/>
          </a:xfrm>
          <a:prstGeom prst="rect">
            <a:avLst/>
          </a:prstGeom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537B2E1-6DCB-7C08-EFF8-A2DE6EBA0CEB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522" t="2186" r="8522" b="744"/>
          <a:stretch/>
        </p:blipFill>
        <p:spPr>
          <a:xfrm>
            <a:off x="23144" y="-1403350"/>
            <a:ext cx="13433425" cy="9492742"/>
          </a:xfrm>
          <a:prstGeom prst="rect">
            <a:avLst/>
          </a:prstGeom>
        </p:spPr>
      </p:pic>
      <p:sp>
        <p:nvSpPr>
          <p:cNvPr id="5" name="TextBox 5"/>
          <p:cNvSpPr txBox="1"/>
          <p:nvPr/>
        </p:nvSpPr>
        <p:spPr>
          <a:xfrm>
            <a:off x="2440821" y="142260"/>
            <a:ext cx="8550022" cy="12054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30"/>
              </a:lnSpc>
            </a:pPr>
            <a:r>
              <a:rPr lang="ru-RU" sz="3378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СООРГАНИЗАТОРЫ И </a:t>
            </a:r>
            <a:r>
              <a:rPr lang="en-US" sz="3378" b="1" dirty="0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ПАРТНЁРЫ ПАРАДА СЕМЬИ</a:t>
            </a:r>
          </a:p>
        </p:txBody>
      </p:sp>
      <p:sp>
        <p:nvSpPr>
          <p:cNvPr id="7" name="Freeform 7"/>
          <p:cNvSpPr/>
          <p:nvPr/>
        </p:nvSpPr>
        <p:spPr>
          <a:xfrm>
            <a:off x="3552959" y="5191611"/>
            <a:ext cx="1657768" cy="1527304"/>
          </a:xfrm>
          <a:custGeom>
            <a:avLst/>
            <a:gdLst/>
            <a:ahLst/>
            <a:cxnLst/>
            <a:rect l="l" t="t" r="r" b="b"/>
            <a:pathLst>
              <a:path w="1319632" h="1215779">
                <a:moveTo>
                  <a:pt x="0" y="0"/>
                </a:moveTo>
                <a:lnTo>
                  <a:pt x="1319633" y="0"/>
                </a:lnTo>
                <a:lnTo>
                  <a:pt x="1319633" y="1215779"/>
                </a:lnTo>
                <a:lnTo>
                  <a:pt x="0" y="121577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689991" y="5182178"/>
            <a:ext cx="1400608" cy="1389073"/>
          </a:xfrm>
          <a:custGeom>
            <a:avLst/>
            <a:gdLst/>
            <a:ahLst/>
            <a:cxnLst/>
            <a:rect l="l" t="t" r="r" b="b"/>
            <a:pathLst>
              <a:path w="1114925" h="1105743">
                <a:moveTo>
                  <a:pt x="0" y="0"/>
                </a:moveTo>
                <a:lnTo>
                  <a:pt x="1114925" y="0"/>
                </a:lnTo>
                <a:lnTo>
                  <a:pt x="1114925" y="1105743"/>
                </a:lnTo>
                <a:lnTo>
                  <a:pt x="0" y="110574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9" name="Freeform 9"/>
          <p:cNvSpPr/>
          <p:nvPr/>
        </p:nvSpPr>
        <p:spPr>
          <a:xfrm>
            <a:off x="5748656" y="5109852"/>
            <a:ext cx="1934353" cy="1690820"/>
          </a:xfrm>
          <a:custGeom>
            <a:avLst/>
            <a:gdLst/>
            <a:ahLst/>
            <a:cxnLst/>
            <a:rect l="l" t="t" r="r" b="b"/>
            <a:pathLst>
              <a:path w="1539802" h="1345942">
                <a:moveTo>
                  <a:pt x="0" y="0"/>
                </a:moveTo>
                <a:lnTo>
                  <a:pt x="1539802" y="0"/>
                </a:lnTo>
                <a:lnTo>
                  <a:pt x="1539802" y="1345942"/>
                </a:lnTo>
                <a:lnTo>
                  <a:pt x="0" y="134594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10" name="Freeform 10"/>
          <p:cNvSpPr/>
          <p:nvPr/>
        </p:nvSpPr>
        <p:spPr>
          <a:xfrm>
            <a:off x="8221464" y="5235968"/>
            <a:ext cx="1181139" cy="1452504"/>
          </a:xfrm>
          <a:custGeom>
            <a:avLst/>
            <a:gdLst/>
            <a:ahLst/>
            <a:cxnLst/>
            <a:rect l="l" t="t" r="r" b="b"/>
            <a:pathLst>
              <a:path w="940221" h="1156236">
                <a:moveTo>
                  <a:pt x="0" y="0"/>
                </a:moveTo>
                <a:lnTo>
                  <a:pt x="940221" y="0"/>
                </a:lnTo>
                <a:lnTo>
                  <a:pt x="940221" y="1156236"/>
                </a:lnTo>
                <a:lnTo>
                  <a:pt x="0" y="115623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>
            <a:off x="8900274" y="3093946"/>
            <a:ext cx="1622978" cy="1478598"/>
          </a:xfrm>
          <a:custGeom>
            <a:avLst/>
            <a:gdLst/>
            <a:ahLst/>
            <a:cxnLst/>
            <a:rect l="l" t="t" r="r" b="b"/>
            <a:pathLst>
              <a:path w="1291938" h="1177007">
                <a:moveTo>
                  <a:pt x="0" y="0"/>
                </a:moveTo>
                <a:lnTo>
                  <a:pt x="1291938" y="0"/>
                </a:lnTo>
                <a:lnTo>
                  <a:pt x="1291938" y="1177007"/>
                </a:lnTo>
                <a:lnTo>
                  <a:pt x="0" y="117700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9912278" y="5109852"/>
            <a:ext cx="1711695" cy="1704736"/>
          </a:xfrm>
          <a:custGeom>
            <a:avLst/>
            <a:gdLst/>
            <a:ahLst/>
            <a:cxnLst/>
            <a:rect l="l" t="t" r="r" b="b"/>
            <a:pathLst>
              <a:path w="1362559" h="1357020">
                <a:moveTo>
                  <a:pt x="0" y="0"/>
                </a:moveTo>
                <a:lnTo>
                  <a:pt x="1362559" y="0"/>
                </a:lnTo>
                <a:lnTo>
                  <a:pt x="1362559" y="1357020"/>
                </a:lnTo>
                <a:lnTo>
                  <a:pt x="0" y="1357020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sp>
        <p:nvSpPr>
          <p:cNvPr id="13" name="Freeform 13"/>
          <p:cNvSpPr/>
          <p:nvPr/>
        </p:nvSpPr>
        <p:spPr>
          <a:xfrm>
            <a:off x="2961444" y="1742450"/>
            <a:ext cx="6554536" cy="753215"/>
          </a:xfrm>
          <a:custGeom>
            <a:avLst/>
            <a:gdLst/>
            <a:ahLst/>
            <a:cxnLst/>
            <a:rect l="l" t="t" r="r" b="b"/>
            <a:pathLst>
              <a:path w="5217603" h="599581">
                <a:moveTo>
                  <a:pt x="0" y="0"/>
                </a:moveTo>
                <a:lnTo>
                  <a:pt x="5217602" y="0"/>
                </a:lnTo>
                <a:lnTo>
                  <a:pt x="5217602" y="599581"/>
                </a:lnTo>
                <a:lnTo>
                  <a:pt x="0" y="599581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</p:sp>
      <p:grpSp>
        <p:nvGrpSpPr>
          <p:cNvPr id="14" name="Group 14"/>
          <p:cNvGrpSpPr/>
          <p:nvPr/>
        </p:nvGrpSpPr>
        <p:grpSpPr>
          <a:xfrm>
            <a:off x="2528935" y="3134123"/>
            <a:ext cx="1290729" cy="1271594"/>
            <a:chOff x="0" y="0"/>
            <a:chExt cx="1507744" cy="1485392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1507744" cy="1485265"/>
            </a:xfrm>
            <a:custGeom>
              <a:avLst/>
              <a:gdLst/>
              <a:ahLst/>
              <a:cxnLst/>
              <a:rect l="l" t="t" r="r" b="b"/>
              <a:pathLst>
                <a:path w="1507744" h="1485265">
                  <a:moveTo>
                    <a:pt x="136017" y="0"/>
                  </a:moveTo>
                  <a:cubicBezTo>
                    <a:pt x="60833" y="127"/>
                    <a:pt x="0" y="61087"/>
                    <a:pt x="0" y="136271"/>
                  </a:cubicBezTo>
                  <a:lnTo>
                    <a:pt x="0" y="1348994"/>
                  </a:lnTo>
                  <a:cubicBezTo>
                    <a:pt x="0" y="1424305"/>
                    <a:pt x="60960" y="1485265"/>
                    <a:pt x="136271" y="1485265"/>
                  </a:cubicBezTo>
                  <a:lnTo>
                    <a:pt x="1371473" y="1485265"/>
                  </a:lnTo>
                  <a:cubicBezTo>
                    <a:pt x="1446784" y="1485265"/>
                    <a:pt x="1507744" y="1424305"/>
                    <a:pt x="1507744" y="1348994"/>
                  </a:cubicBezTo>
                  <a:lnTo>
                    <a:pt x="1507744" y="136271"/>
                  </a:lnTo>
                  <a:cubicBezTo>
                    <a:pt x="1507744" y="60960"/>
                    <a:pt x="1446911" y="127"/>
                    <a:pt x="1371727" y="0"/>
                  </a:cubicBezTo>
                  <a:close/>
                </a:path>
              </a:pathLst>
            </a:custGeom>
            <a:blipFill>
              <a:blip r:embed="rId11"/>
              <a:stretch>
                <a:fillRect b="-8"/>
              </a:stretch>
            </a:blipFill>
          </p:spPr>
        </p:sp>
      </p:grpSp>
      <p:grpSp>
        <p:nvGrpSpPr>
          <p:cNvPr id="16" name="Group 16"/>
          <p:cNvGrpSpPr/>
          <p:nvPr/>
        </p:nvGrpSpPr>
        <p:grpSpPr>
          <a:xfrm>
            <a:off x="4427865" y="2943645"/>
            <a:ext cx="1810847" cy="1652550"/>
            <a:chOff x="0" y="0"/>
            <a:chExt cx="2115312" cy="19304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2115312" cy="1930400"/>
            </a:xfrm>
            <a:custGeom>
              <a:avLst/>
              <a:gdLst/>
              <a:ahLst/>
              <a:cxnLst/>
              <a:rect l="l" t="t" r="r" b="b"/>
              <a:pathLst>
                <a:path w="2115312" h="1930400">
                  <a:moveTo>
                    <a:pt x="1057656" y="0"/>
                  </a:moveTo>
                  <a:cubicBezTo>
                    <a:pt x="473456" y="0"/>
                    <a:pt x="0" y="432181"/>
                    <a:pt x="0" y="965200"/>
                  </a:cubicBezTo>
                  <a:cubicBezTo>
                    <a:pt x="0" y="1498219"/>
                    <a:pt x="473456" y="1930400"/>
                    <a:pt x="1057656" y="1930400"/>
                  </a:cubicBezTo>
                  <a:cubicBezTo>
                    <a:pt x="1641856" y="1930400"/>
                    <a:pt x="2115312" y="1498219"/>
                    <a:pt x="2115312" y="965200"/>
                  </a:cubicBezTo>
                  <a:cubicBezTo>
                    <a:pt x="2115312" y="432181"/>
                    <a:pt x="1641856" y="0"/>
                    <a:pt x="1057656" y="0"/>
                  </a:cubicBezTo>
                  <a:close/>
                </a:path>
              </a:pathLst>
            </a:custGeom>
            <a:blipFill>
              <a:blip r:embed="rId12"/>
              <a:stretch>
                <a:fillRect/>
              </a:stretch>
            </a:blipFill>
          </p:spPr>
        </p:sp>
      </p:grpSp>
      <p:sp>
        <p:nvSpPr>
          <p:cNvPr id="19" name="Freeform 19"/>
          <p:cNvSpPr/>
          <p:nvPr/>
        </p:nvSpPr>
        <p:spPr>
          <a:xfrm>
            <a:off x="6657154" y="2976483"/>
            <a:ext cx="1652550" cy="1652550"/>
          </a:xfrm>
          <a:custGeom>
            <a:avLst/>
            <a:gdLst/>
            <a:ahLst/>
            <a:cxnLst/>
            <a:rect l="l" t="t" r="r" b="b"/>
            <a:pathLst>
              <a:path w="1315478" h="1315478">
                <a:moveTo>
                  <a:pt x="0" y="0"/>
                </a:moveTo>
                <a:lnTo>
                  <a:pt x="1315479" y="0"/>
                </a:lnTo>
                <a:lnTo>
                  <a:pt x="1315479" y="1315478"/>
                </a:lnTo>
                <a:lnTo>
                  <a:pt x="0" y="131547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24" name="Freeform 25"/>
          <p:cNvSpPr/>
          <p:nvPr/>
        </p:nvSpPr>
        <p:spPr>
          <a:xfrm>
            <a:off x="10914492" y="35061"/>
            <a:ext cx="2023849" cy="2023849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CEE36E8A-AD46-A93E-B056-8363B27B7A3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522" t="2186" r="8522" b="744"/>
          <a:stretch/>
        </p:blipFill>
        <p:spPr>
          <a:xfrm>
            <a:off x="-1" y="-968121"/>
            <a:ext cx="13433425" cy="9492742"/>
          </a:xfrm>
          <a:prstGeom prst="rect">
            <a:avLst/>
          </a:prstGeom>
        </p:spPr>
      </p:pic>
      <p:grpSp>
        <p:nvGrpSpPr>
          <p:cNvPr id="6" name="Group 6"/>
          <p:cNvGrpSpPr/>
          <p:nvPr/>
        </p:nvGrpSpPr>
        <p:grpSpPr>
          <a:xfrm>
            <a:off x="2466230" y="1729319"/>
            <a:ext cx="4994041" cy="1030685"/>
            <a:chOff x="0" y="-28575"/>
            <a:chExt cx="5300538" cy="1093941"/>
          </a:xfrm>
        </p:grpSpPr>
        <p:sp>
          <p:nvSpPr>
            <p:cNvPr id="7" name="TextBox 7"/>
            <p:cNvSpPr txBox="1"/>
            <p:nvPr/>
          </p:nvSpPr>
          <p:spPr>
            <a:xfrm>
              <a:off x="0" y="-28575"/>
              <a:ext cx="4763794" cy="299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en-US" sz="1539" b="1" spc="-18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ПРАЗДНИЧНЫЕ ШЕСТВИЯ:</a:t>
              </a:r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19465" y="330368"/>
              <a:ext cx="5281073" cy="73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5"/>
                </a:lnSpc>
              </a:pPr>
              <a:r>
                <a:rPr lang="en-US" sz="1392" b="1" spc="-16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Семейные шествия по центральным улицам городов, в парках и по территории храмов. </a:t>
              </a:r>
            </a:p>
            <a:p>
              <a:pPr>
                <a:lnSpc>
                  <a:spcPts val="1795"/>
                </a:lnSpc>
              </a:pPr>
              <a:r>
                <a:rPr lang="en-US" sz="1392" b="1" spc="-16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Формат шествия схож с Бессмертным полком</a:t>
              </a:r>
            </a:p>
          </p:txBody>
        </p:sp>
      </p:grpSp>
      <p:sp>
        <p:nvSpPr>
          <p:cNvPr id="9" name="TextBox 9"/>
          <p:cNvSpPr txBox="1"/>
          <p:nvPr/>
        </p:nvSpPr>
        <p:spPr>
          <a:xfrm>
            <a:off x="2188747" y="585383"/>
            <a:ext cx="8311551" cy="7437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78"/>
              </a:lnSpc>
            </a:pPr>
            <a:r>
              <a:rPr lang="en-US" sz="2937" b="1">
                <a:solidFill>
                  <a:srgbClr val="09458D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ОСНОВНЫЕ МЕРОПРИЯТИЯ И АКТИВНОСТИ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2447891" y="4268666"/>
            <a:ext cx="6809653" cy="799570"/>
            <a:chOff x="0" y="-28575"/>
            <a:chExt cx="7227577" cy="848643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28575"/>
              <a:ext cx="7227577" cy="299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en-US" sz="1539" b="1" spc="-18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КОНЦЕРТЫ: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19465" y="330069"/>
              <a:ext cx="5178446" cy="48999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5"/>
                </a:lnSpc>
              </a:pPr>
              <a:r>
                <a:rPr lang="en-US" sz="1392" b="1" spc="-16" dirty="0" err="1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Выступления</a:t>
              </a:r>
              <a:r>
                <a:rPr lang="en-US" sz="1392" b="1" spc="-16" dirty="0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 </a:t>
              </a:r>
              <a:r>
                <a:rPr lang="ru-RU" sz="1392" b="1" spc="-16" dirty="0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профессиональных </a:t>
              </a:r>
              <a:r>
                <a:rPr lang="en-US" sz="1392" b="1" spc="-16" dirty="0" err="1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артистов</a:t>
              </a:r>
              <a:r>
                <a:rPr lang="en-US" sz="1392" b="1" spc="-16" dirty="0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 и </a:t>
              </a:r>
              <a:r>
                <a:rPr lang="ru-RU" sz="1392" b="1" spc="-16" dirty="0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творческих </a:t>
              </a:r>
              <a:r>
                <a:rPr lang="en-US" sz="1392" b="1" spc="-16" dirty="0" err="1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коллективов</a:t>
              </a:r>
              <a:endParaRPr lang="en-US" sz="1392" b="1" spc="-16" dirty="0">
                <a:solidFill>
                  <a:srgbClr val="09458D"/>
                </a:solidFill>
                <a:latin typeface="Montserrat Semi-Bold"/>
                <a:ea typeface="Montserrat Semi-Bold"/>
                <a:cs typeface="Montserrat Semi-Bold"/>
                <a:sym typeface="Montserrat Semi-Bold"/>
              </a:endParaRPr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2466229" y="2998240"/>
            <a:ext cx="5416052" cy="1030405"/>
            <a:chOff x="0" y="-28575"/>
            <a:chExt cx="5748448" cy="1093644"/>
          </a:xfrm>
        </p:grpSpPr>
        <p:sp>
          <p:nvSpPr>
            <p:cNvPr id="14" name="TextBox 14"/>
            <p:cNvSpPr txBox="1"/>
            <p:nvPr/>
          </p:nvSpPr>
          <p:spPr>
            <a:xfrm>
              <a:off x="0" y="-28575"/>
              <a:ext cx="5203265" cy="299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en-US" sz="1539" b="1" spc="-18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ИНТЕРАКТИВНЫЕ ПЛОЩАДКИ:</a:t>
              </a:r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330071"/>
              <a:ext cx="5748448" cy="734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5"/>
                </a:lnSpc>
              </a:pPr>
              <a:r>
                <a:rPr lang="en-US" sz="1392" b="1" spc="-16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Мастер-классы, конкурсы, чаепитие, анимация, кинопоказы, беседы и лекции со священнослужителями и экспертами, игры и конкурсы для детей и взрослых</a:t>
              </a:r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2447891" y="5315707"/>
            <a:ext cx="6827991" cy="799572"/>
            <a:chOff x="0" y="-28575"/>
            <a:chExt cx="7247041" cy="848643"/>
          </a:xfrm>
        </p:grpSpPr>
        <p:sp>
          <p:nvSpPr>
            <p:cNvPr id="17" name="TextBox 17"/>
            <p:cNvSpPr txBox="1"/>
            <p:nvPr/>
          </p:nvSpPr>
          <p:spPr>
            <a:xfrm>
              <a:off x="19465" y="-28575"/>
              <a:ext cx="7227576" cy="299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en-US" sz="1539" b="1" spc="-18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НАГРАЖДЕНИЯ:</a:t>
              </a:r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330070"/>
              <a:ext cx="5300538" cy="489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5"/>
                </a:lnSpc>
              </a:pPr>
              <a:r>
                <a:rPr lang="en-US" sz="1392" b="1" spc="-16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Награждение именитых семей, многодетных семей и супружеских пар-долгожителей (от 50 лет брака)</a:t>
              </a:r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2466229" y="6362747"/>
            <a:ext cx="6809653" cy="799572"/>
            <a:chOff x="0" y="-28575"/>
            <a:chExt cx="7227577" cy="848643"/>
          </a:xfrm>
        </p:grpSpPr>
        <p:sp>
          <p:nvSpPr>
            <p:cNvPr id="20" name="TextBox 20"/>
            <p:cNvSpPr txBox="1"/>
            <p:nvPr/>
          </p:nvSpPr>
          <p:spPr>
            <a:xfrm>
              <a:off x="0" y="-28575"/>
              <a:ext cx="7227577" cy="29944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2169"/>
                </a:lnSpc>
              </a:pPr>
              <a:r>
                <a:rPr lang="en-US" sz="1539" b="1" spc="-18">
                  <a:solidFill>
                    <a:srgbClr val="09458D"/>
                  </a:solidFill>
                  <a:latin typeface="Montserrat Bold"/>
                  <a:ea typeface="Montserrat Bold"/>
                  <a:cs typeface="Montserrat Bold"/>
                  <a:sym typeface="Montserrat Bold"/>
                </a:rPr>
                <a:t>АТРИБУТИКА:</a:t>
              </a:r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330070"/>
              <a:ext cx="5444329" cy="48999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1795"/>
                </a:lnSpc>
              </a:pPr>
              <a:r>
                <a:rPr lang="en-US" sz="1392" b="1" spc="-16">
                  <a:solidFill>
                    <a:srgbClr val="09458D"/>
                  </a:solidFill>
                  <a:latin typeface="Montserrat Semi-Bold"/>
                  <a:ea typeface="Montserrat Semi-Bold"/>
                  <a:cs typeface="Montserrat Semi-Bold"/>
                  <a:sym typeface="Montserrat Semi-Bold"/>
                </a:rPr>
                <a:t>Флаги (большие и маленькие), кепки, футболки, шарики, с логотипом Всероссийского Парада Семьи</a:t>
              </a:r>
            </a:p>
          </p:txBody>
        </p:sp>
      </p:grpSp>
      <p:sp>
        <p:nvSpPr>
          <p:cNvPr id="22" name="Freeform 22"/>
          <p:cNvSpPr/>
          <p:nvPr/>
        </p:nvSpPr>
        <p:spPr>
          <a:xfrm>
            <a:off x="1444786" y="1875983"/>
            <a:ext cx="743961" cy="743961"/>
          </a:xfrm>
          <a:custGeom>
            <a:avLst/>
            <a:gdLst/>
            <a:ahLst/>
            <a:cxnLst/>
            <a:rect l="l" t="t" r="r" b="b"/>
            <a:pathLst>
              <a:path w="592215" h="592215">
                <a:moveTo>
                  <a:pt x="0" y="0"/>
                </a:moveTo>
                <a:lnTo>
                  <a:pt x="592215" y="0"/>
                </a:lnTo>
                <a:lnTo>
                  <a:pt x="592215" y="592215"/>
                </a:lnTo>
                <a:lnTo>
                  <a:pt x="0" y="59221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23" name="Freeform 23"/>
          <p:cNvSpPr/>
          <p:nvPr/>
        </p:nvSpPr>
        <p:spPr>
          <a:xfrm>
            <a:off x="1444786" y="3091341"/>
            <a:ext cx="743961" cy="745989"/>
          </a:xfrm>
          <a:custGeom>
            <a:avLst/>
            <a:gdLst/>
            <a:ahLst/>
            <a:cxnLst/>
            <a:rect l="l" t="t" r="r" b="b"/>
            <a:pathLst>
              <a:path w="592215" h="593829">
                <a:moveTo>
                  <a:pt x="0" y="0"/>
                </a:moveTo>
                <a:lnTo>
                  <a:pt x="592215" y="0"/>
                </a:lnTo>
                <a:lnTo>
                  <a:pt x="592215" y="593828"/>
                </a:lnTo>
                <a:lnTo>
                  <a:pt x="0" y="59382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24" name="Freeform 24"/>
          <p:cNvSpPr/>
          <p:nvPr/>
        </p:nvSpPr>
        <p:spPr>
          <a:xfrm>
            <a:off x="1444786" y="4295589"/>
            <a:ext cx="743961" cy="743961"/>
          </a:xfrm>
          <a:custGeom>
            <a:avLst/>
            <a:gdLst/>
            <a:ahLst/>
            <a:cxnLst/>
            <a:rect l="l" t="t" r="r" b="b"/>
            <a:pathLst>
              <a:path w="592215" h="592215">
                <a:moveTo>
                  <a:pt x="0" y="0"/>
                </a:moveTo>
                <a:lnTo>
                  <a:pt x="592215" y="0"/>
                </a:lnTo>
                <a:lnTo>
                  <a:pt x="592215" y="592215"/>
                </a:lnTo>
                <a:lnTo>
                  <a:pt x="0" y="59221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25" name="Freeform 25"/>
          <p:cNvSpPr/>
          <p:nvPr/>
        </p:nvSpPr>
        <p:spPr>
          <a:xfrm>
            <a:off x="1482289" y="5342629"/>
            <a:ext cx="743961" cy="743961"/>
          </a:xfrm>
          <a:custGeom>
            <a:avLst/>
            <a:gdLst/>
            <a:ahLst/>
            <a:cxnLst/>
            <a:rect l="l" t="t" r="r" b="b"/>
            <a:pathLst>
              <a:path w="592215" h="592215">
                <a:moveTo>
                  <a:pt x="0" y="0"/>
                </a:moveTo>
                <a:lnTo>
                  <a:pt x="592215" y="0"/>
                </a:lnTo>
                <a:lnTo>
                  <a:pt x="592215" y="592215"/>
                </a:lnTo>
                <a:lnTo>
                  <a:pt x="0" y="59221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26" name="Freeform 26"/>
          <p:cNvSpPr/>
          <p:nvPr/>
        </p:nvSpPr>
        <p:spPr>
          <a:xfrm>
            <a:off x="1444786" y="6330488"/>
            <a:ext cx="818966" cy="818966"/>
          </a:xfrm>
          <a:custGeom>
            <a:avLst/>
            <a:gdLst/>
            <a:ahLst/>
            <a:cxnLst/>
            <a:rect l="l" t="t" r="r" b="b"/>
            <a:pathLst>
              <a:path w="651921" h="651921">
                <a:moveTo>
                  <a:pt x="0" y="0"/>
                </a:moveTo>
                <a:lnTo>
                  <a:pt x="651921" y="0"/>
                </a:lnTo>
                <a:lnTo>
                  <a:pt x="651921" y="651920"/>
                </a:lnTo>
                <a:lnTo>
                  <a:pt x="0" y="65192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</p:sp>
      <p:grpSp>
        <p:nvGrpSpPr>
          <p:cNvPr id="29" name="Group 29"/>
          <p:cNvGrpSpPr/>
          <p:nvPr/>
        </p:nvGrpSpPr>
        <p:grpSpPr>
          <a:xfrm>
            <a:off x="8132544" y="1562532"/>
            <a:ext cx="4168755" cy="2771466"/>
            <a:chOff x="0" y="0"/>
            <a:chExt cx="4765040" cy="316788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4765040" cy="3167888"/>
            </a:xfrm>
            <a:custGeom>
              <a:avLst/>
              <a:gdLst/>
              <a:ahLst/>
              <a:cxnLst/>
              <a:rect l="l" t="t" r="r" b="b"/>
              <a:pathLst>
                <a:path w="4765040" h="3167888">
                  <a:moveTo>
                    <a:pt x="175768" y="0"/>
                  </a:moveTo>
                  <a:cubicBezTo>
                    <a:pt x="78740" y="0"/>
                    <a:pt x="0" y="78740"/>
                    <a:pt x="0" y="175768"/>
                  </a:cubicBezTo>
                  <a:lnTo>
                    <a:pt x="0" y="2992120"/>
                  </a:lnTo>
                  <a:cubicBezTo>
                    <a:pt x="0" y="3089148"/>
                    <a:pt x="78740" y="3167888"/>
                    <a:pt x="175768" y="3167888"/>
                  </a:cubicBezTo>
                  <a:lnTo>
                    <a:pt x="4589272" y="3167888"/>
                  </a:lnTo>
                  <a:cubicBezTo>
                    <a:pt x="4686300" y="3167888"/>
                    <a:pt x="4765040" y="3089148"/>
                    <a:pt x="4765040" y="2992120"/>
                  </a:cubicBezTo>
                  <a:lnTo>
                    <a:pt x="4765040" y="175768"/>
                  </a:lnTo>
                  <a:cubicBezTo>
                    <a:pt x="4765040" y="78740"/>
                    <a:pt x="4686300" y="0"/>
                    <a:pt x="4589272" y="0"/>
                  </a:cubicBez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</p:sp>
      </p:grpSp>
      <p:sp>
        <p:nvSpPr>
          <p:cNvPr id="33" name="Freeform 25"/>
          <p:cNvSpPr/>
          <p:nvPr/>
        </p:nvSpPr>
        <p:spPr>
          <a:xfrm>
            <a:off x="11441112" y="35061"/>
            <a:ext cx="1497229" cy="1527471"/>
          </a:xfrm>
          <a:custGeom>
            <a:avLst/>
            <a:gdLst/>
            <a:ahLst/>
            <a:cxnLst/>
            <a:rect l="l" t="t" r="r" b="b"/>
            <a:pathLst>
              <a:path w="1611043" h="1611043">
                <a:moveTo>
                  <a:pt x="0" y="0"/>
                </a:moveTo>
                <a:lnTo>
                  <a:pt x="1611042" y="0"/>
                </a:lnTo>
                <a:lnTo>
                  <a:pt x="1611042" y="1611042"/>
                </a:lnTo>
                <a:lnTo>
                  <a:pt x="0" y="1611042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132543" y="4448381"/>
            <a:ext cx="4168755" cy="2771571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207</TotalTime>
  <Words>668</Words>
  <Application>Microsoft Office PowerPoint</Application>
  <PresentationFormat>Произвольный</PresentationFormat>
  <Paragraphs>80</Paragraphs>
  <Slides>10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7" baseType="lpstr">
      <vt:lpstr>Glacial Indifference</vt:lpstr>
      <vt:lpstr>Montserrat Bold</vt:lpstr>
      <vt:lpstr>Montserrat Semi-Bold</vt:lpstr>
      <vt:lpstr>Calibri</vt:lpstr>
      <vt:lpstr>Arial</vt:lpstr>
      <vt:lpstr>Montserrat Medium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ПС А4</dc:title>
  <dc:creator>Елизавета Козырева</dc:creator>
  <cp:lastModifiedBy>Михаил Коваленко</cp:lastModifiedBy>
  <cp:revision>14</cp:revision>
  <dcterms:created xsi:type="dcterms:W3CDTF">2006-08-16T00:00:00Z</dcterms:created>
  <dcterms:modified xsi:type="dcterms:W3CDTF">2025-07-02T18:41:53Z</dcterms:modified>
  <dc:identifier>DAGi2ZAdz2A</dc:identifier>
</cp:coreProperties>
</file>